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00" r:id="rId2"/>
    <p:sldId id="380" r:id="rId3"/>
    <p:sldId id="379" r:id="rId4"/>
    <p:sldId id="310" r:id="rId5"/>
    <p:sldId id="344" r:id="rId6"/>
    <p:sldId id="313" r:id="rId7"/>
    <p:sldId id="345" r:id="rId8"/>
    <p:sldId id="342" r:id="rId9"/>
    <p:sldId id="326" r:id="rId10"/>
    <p:sldId id="318" r:id="rId11"/>
    <p:sldId id="281" r:id="rId12"/>
    <p:sldId id="346" r:id="rId13"/>
    <p:sldId id="286" r:id="rId14"/>
    <p:sldId id="274" r:id="rId15"/>
    <p:sldId id="301" r:id="rId16"/>
    <p:sldId id="288" r:id="rId17"/>
    <p:sldId id="337" r:id="rId18"/>
    <p:sldId id="386" r:id="rId19"/>
    <p:sldId id="387" r:id="rId20"/>
    <p:sldId id="388" r:id="rId21"/>
    <p:sldId id="338" r:id="rId22"/>
    <p:sldId id="291" r:id="rId23"/>
    <p:sldId id="350" r:id="rId24"/>
    <p:sldId id="292" r:id="rId25"/>
    <p:sldId id="341" r:id="rId26"/>
    <p:sldId id="276" r:id="rId27"/>
    <p:sldId id="381" r:id="rId28"/>
    <p:sldId id="277" r:id="rId29"/>
    <p:sldId id="272" r:id="rId30"/>
    <p:sldId id="343" r:id="rId31"/>
    <p:sldId id="319" r:id="rId32"/>
    <p:sldId id="347" r:id="rId33"/>
    <p:sldId id="309" r:id="rId34"/>
    <p:sldId id="325" r:id="rId35"/>
    <p:sldId id="278" r:id="rId36"/>
    <p:sldId id="336" r:id="rId37"/>
    <p:sldId id="363" r:id="rId38"/>
    <p:sldId id="382" r:id="rId39"/>
    <p:sldId id="362" r:id="rId40"/>
    <p:sldId id="365" r:id="rId41"/>
    <p:sldId id="366" r:id="rId42"/>
    <p:sldId id="367" r:id="rId43"/>
    <p:sldId id="368" r:id="rId44"/>
    <p:sldId id="389" r:id="rId45"/>
  </p:sldIdLst>
  <p:sldSz cx="9271000" cy="70104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5DA1"/>
    <a:srgbClr val="C4F1FC"/>
    <a:srgbClr val="191919"/>
    <a:srgbClr val="010100"/>
    <a:srgbClr val="00FF00"/>
    <a:srgbClr val="081D58"/>
    <a:srgbClr val="09236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77FB90-7320-4AFA-A259-5C42376351CD}" v="28" dt="2023-08-03T12:13:26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11" autoAdjust="0"/>
    <p:restoredTop sz="97504" autoAdjust="0"/>
  </p:normalViewPr>
  <p:slideViewPr>
    <p:cSldViewPr>
      <p:cViewPr varScale="1">
        <p:scale>
          <a:sx n="54" d="100"/>
          <a:sy n="54" d="100"/>
        </p:scale>
        <p:origin x="1224" y="60"/>
      </p:cViewPr>
      <p:guideLst>
        <p:guide orient="horz" pos="4224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0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Lam" userId="18983439979c1c70" providerId="LiveId" clId="{C877FB90-7320-4AFA-A259-5C42376351CD}"/>
    <pc:docChg chg="undo custSel addSld delSld modSld sldOrd">
      <pc:chgData name="Arthur Lam" userId="18983439979c1c70" providerId="LiveId" clId="{C877FB90-7320-4AFA-A259-5C42376351CD}" dt="2023-08-08T00:28:40.766" v="457"/>
      <pc:docMkLst>
        <pc:docMk/>
      </pc:docMkLst>
      <pc:sldChg chg="del">
        <pc:chgData name="Arthur Lam" userId="18983439979c1c70" providerId="LiveId" clId="{C877FB90-7320-4AFA-A259-5C42376351CD}" dt="2023-08-03T09:29:20.013" v="27" actId="47"/>
        <pc:sldMkLst>
          <pc:docMk/>
          <pc:sldMk cId="0" sldId="269"/>
        </pc:sldMkLst>
      </pc:sldChg>
      <pc:sldChg chg="del">
        <pc:chgData name="Arthur Lam" userId="18983439979c1c70" providerId="LiveId" clId="{C877FB90-7320-4AFA-A259-5C42376351CD}" dt="2023-08-03T12:10:04.180" v="215" actId="47"/>
        <pc:sldMkLst>
          <pc:docMk/>
          <pc:sldMk cId="0" sldId="270"/>
        </pc:sldMkLst>
      </pc:sldChg>
      <pc:sldChg chg="del">
        <pc:chgData name="Arthur Lam" userId="18983439979c1c70" providerId="LiveId" clId="{C877FB90-7320-4AFA-A259-5C42376351CD}" dt="2023-08-03T12:07:06.075" v="209" actId="47"/>
        <pc:sldMkLst>
          <pc:docMk/>
          <pc:sldMk cId="0" sldId="271"/>
        </pc:sldMkLst>
      </pc:sldChg>
      <pc:sldChg chg="add del ord">
        <pc:chgData name="Arthur Lam" userId="18983439979c1c70" providerId="LiveId" clId="{C877FB90-7320-4AFA-A259-5C42376351CD}" dt="2023-08-03T12:22:40.430" v="245"/>
        <pc:sldMkLst>
          <pc:docMk/>
          <pc:sldMk cId="0" sldId="272"/>
        </pc:sldMkLst>
      </pc:sldChg>
      <pc:sldChg chg="del">
        <pc:chgData name="Arthur Lam" userId="18983439979c1c70" providerId="LiveId" clId="{C877FB90-7320-4AFA-A259-5C42376351CD}" dt="2023-08-03T12:10:27.244" v="218" actId="47"/>
        <pc:sldMkLst>
          <pc:docMk/>
          <pc:sldMk cId="0" sldId="273"/>
        </pc:sldMkLst>
      </pc:sldChg>
      <pc:sldChg chg="ord">
        <pc:chgData name="Arthur Lam" userId="18983439979c1c70" providerId="LiveId" clId="{C877FB90-7320-4AFA-A259-5C42376351CD}" dt="2023-08-03T12:16:44.484" v="233"/>
        <pc:sldMkLst>
          <pc:docMk/>
          <pc:sldMk cId="0" sldId="274"/>
        </pc:sldMkLst>
      </pc:sldChg>
      <pc:sldChg chg="modSp del mod">
        <pc:chgData name="Arthur Lam" userId="18983439979c1c70" providerId="LiveId" clId="{C877FB90-7320-4AFA-A259-5C42376351CD}" dt="2023-08-03T10:44:24.139" v="44" actId="47"/>
        <pc:sldMkLst>
          <pc:docMk/>
          <pc:sldMk cId="0" sldId="275"/>
        </pc:sldMkLst>
        <pc:picChg chg="mod">
          <ac:chgData name="Arthur Lam" userId="18983439979c1c70" providerId="LiveId" clId="{C877FB90-7320-4AFA-A259-5C42376351CD}" dt="2023-08-03T09:35:26.724" v="42" actId="1076"/>
          <ac:picMkLst>
            <pc:docMk/>
            <pc:sldMk cId="0" sldId="275"/>
            <ac:picMk id="48130" creationId="{EB94D48A-DD50-9332-ED1E-080AAC8BE3E9}"/>
          </ac:picMkLst>
        </pc:picChg>
      </pc:sldChg>
      <pc:sldChg chg="add del">
        <pc:chgData name="Arthur Lam" userId="18983439979c1c70" providerId="LiveId" clId="{C877FB90-7320-4AFA-A259-5C42376351CD}" dt="2023-08-03T12:10:17.860" v="217" actId="47"/>
        <pc:sldMkLst>
          <pc:docMk/>
          <pc:sldMk cId="0" sldId="276"/>
        </pc:sldMkLst>
      </pc:sldChg>
      <pc:sldChg chg="del">
        <pc:chgData name="Arthur Lam" userId="18983439979c1c70" providerId="LiveId" clId="{C877FB90-7320-4AFA-A259-5C42376351CD}" dt="2023-08-03T12:23:23.867" v="251" actId="47"/>
        <pc:sldMkLst>
          <pc:docMk/>
          <pc:sldMk cId="0" sldId="279"/>
        </pc:sldMkLst>
      </pc:sldChg>
      <pc:sldChg chg="del">
        <pc:chgData name="Arthur Lam" userId="18983439979c1c70" providerId="LiveId" clId="{C877FB90-7320-4AFA-A259-5C42376351CD}" dt="2023-08-03T09:26:45.715" v="22" actId="47"/>
        <pc:sldMkLst>
          <pc:docMk/>
          <pc:sldMk cId="0" sldId="282"/>
        </pc:sldMkLst>
      </pc:sldChg>
      <pc:sldChg chg="del">
        <pc:chgData name="Arthur Lam" userId="18983439979c1c70" providerId="LiveId" clId="{C877FB90-7320-4AFA-A259-5C42376351CD}" dt="2023-08-03T11:09:36.663" v="95" actId="47"/>
        <pc:sldMkLst>
          <pc:docMk/>
          <pc:sldMk cId="0" sldId="283"/>
        </pc:sldMkLst>
      </pc:sldChg>
      <pc:sldChg chg="del">
        <pc:chgData name="Arthur Lam" userId="18983439979c1c70" providerId="LiveId" clId="{C877FB90-7320-4AFA-A259-5C42376351CD}" dt="2023-08-03T09:27:48.469" v="24" actId="47"/>
        <pc:sldMkLst>
          <pc:docMk/>
          <pc:sldMk cId="0" sldId="285"/>
        </pc:sldMkLst>
      </pc:sldChg>
      <pc:sldChg chg="modSp mod ord">
        <pc:chgData name="Arthur Lam" userId="18983439979c1c70" providerId="LiveId" clId="{C877FB90-7320-4AFA-A259-5C42376351CD}" dt="2023-08-03T12:16:40.723" v="231"/>
        <pc:sldMkLst>
          <pc:docMk/>
          <pc:sldMk cId="0" sldId="286"/>
        </pc:sldMkLst>
        <pc:spChg chg="mod">
          <ac:chgData name="Arthur Lam" userId="18983439979c1c70" providerId="LiveId" clId="{C877FB90-7320-4AFA-A259-5C42376351CD}" dt="2023-08-03T11:47:17.018" v="150" actId="20577"/>
          <ac:spMkLst>
            <pc:docMk/>
            <pc:sldMk cId="0" sldId="286"/>
            <ac:spMk id="22532" creationId="{939D73FD-C96A-F506-0107-41C61A7716EE}"/>
          </ac:spMkLst>
        </pc:spChg>
      </pc:sldChg>
      <pc:sldChg chg="del">
        <pc:chgData name="Arthur Lam" userId="18983439979c1c70" providerId="LiveId" clId="{C877FB90-7320-4AFA-A259-5C42376351CD}" dt="2023-08-03T09:28:50.706" v="26" actId="47"/>
        <pc:sldMkLst>
          <pc:docMk/>
          <pc:sldMk cId="0" sldId="287"/>
        </pc:sldMkLst>
      </pc:sldChg>
      <pc:sldChg chg="ord">
        <pc:chgData name="Arthur Lam" userId="18983439979c1c70" providerId="LiveId" clId="{C877FB90-7320-4AFA-A259-5C42376351CD}" dt="2023-08-03T12:16:51.086" v="237"/>
        <pc:sldMkLst>
          <pc:docMk/>
          <pc:sldMk cId="0" sldId="288"/>
        </pc:sldMkLst>
      </pc:sldChg>
      <pc:sldChg chg="del">
        <pc:chgData name="Arthur Lam" userId="18983439979c1c70" providerId="LiveId" clId="{C877FB90-7320-4AFA-A259-5C42376351CD}" dt="2023-08-03T12:07:51.548" v="210" actId="47"/>
        <pc:sldMkLst>
          <pc:docMk/>
          <pc:sldMk cId="0" sldId="289"/>
        </pc:sldMkLst>
      </pc:sldChg>
      <pc:sldChg chg="modSp mod">
        <pc:chgData name="Arthur Lam" userId="18983439979c1c70" providerId="LiveId" clId="{C877FB90-7320-4AFA-A259-5C42376351CD}" dt="2023-08-03T12:20:45.334" v="243" actId="207"/>
        <pc:sldMkLst>
          <pc:docMk/>
          <pc:sldMk cId="0" sldId="291"/>
        </pc:sldMkLst>
        <pc:spChg chg="mod">
          <ac:chgData name="Arthur Lam" userId="18983439979c1c70" providerId="LiveId" clId="{C877FB90-7320-4AFA-A259-5C42376351CD}" dt="2023-08-03T12:19:31.424" v="238" actId="114"/>
          <ac:spMkLst>
            <pc:docMk/>
            <pc:sldMk cId="0" sldId="291"/>
            <ac:spMk id="37891" creationId="{3C375CF3-6DBE-73A3-5441-02C8910A910D}"/>
          </ac:spMkLst>
        </pc:spChg>
        <pc:spChg chg="mod">
          <ac:chgData name="Arthur Lam" userId="18983439979c1c70" providerId="LiveId" clId="{C877FB90-7320-4AFA-A259-5C42376351CD}" dt="2023-08-03T12:19:51.799" v="239" actId="113"/>
          <ac:spMkLst>
            <pc:docMk/>
            <pc:sldMk cId="0" sldId="291"/>
            <ac:spMk id="37892" creationId="{148B71BA-D3B3-3031-19EE-A85D1FA827D0}"/>
          </ac:spMkLst>
        </pc:spChg>
        <pc:spChg chg="mod">
          <ac:chgData name="Arthur Lam" userId="18983439979c1c70" providerId="LiveId" clId="{C877FB90-7320-4AFA-A259-5C42376351CD}" dt="2023-08-03T12:20:02.259" v="240" actId="113"/>
          <ac:spMkLst>
            <pc:docMk/>
            <pc:sldMk cId="0" sldId="291"/>
            <ac:spMk id="37893" creationId="{8FFD7428-7E51-068C-1C31-8A05FDEABDA8}"/>
          </ac:spMkLst>
        </pc:spChg>
        <pc:spChg chg="mod">
          <ac:chgData name="Arthur Lam" userId="18983439979c1c70" providerId="LiveId" clId="{C877FB90-7320-4AFA-A259-5C42376351CD}" dt="2023-08-03T12:20:10.001" v="241" actId="113"/>
          <ac:spMkLst>
            <pc:docMk/>
            <pc:sldMk cId="0" sldId="291"/>
            <ac:spMk id="37894" creationId="{C86440BB-EAA1-702F-0091-312AE254771D}"/>
          </ac:spMkLst>
        </pc:spChg>
        <pc:spChg chg="mod">
          <ac:chgData name="Arthur Lam" userId="18983439979c1c70" providerId="LiveId" clId="{C877FB90-7320-4AFA-A259-5C42376351CD}" dt="2023-08-03T12:20:35.647" v="242" actId="207"/>
          <ac:spMkLst>
            <pc:docMk/>
            <pc:sldMk cId="0" sldId="291"/>
            <ac:spMk id="37895" creationId="{AFCCE625-41B6-BF63-21F1-162B5B36117F}"/>
          </ac:spMkLst>
        </pc:spChg>
        <pc:spChg chg="mod">
          <ac:chgData name="Arthur Lam" userId="18983439979c1c70" providerId="LiveId" clId="{C877FB90-7320-4AFA-A259-5C42376351CD}" dt="2023-08-03T12:20:45.334" v="243" actId="207"/>
          <ac:spMkLst>
            <pc:docMk/>
            <pc:sldMk cId="0" sldId="291"/>
            <ac:spMk id="37898" creationId="{D8F9C61C-AD86-FA7A-F66D-0CFEA3F9568B}"/>
          </ac:spMkLst>
        </pc:spChg>
      </pc:sldChg>
      <pc:sldChg chg="del">
        <pc:chgData name="Arthur Lam" userId="18983439979c1c70" providerId="LiveId" clId="{C877FB90-7320-4AFA-A259-5C42376351CD}" dt="2023-08-03T09:28:49.680" v="25" actId="47"/>
        <pc:sldMkLst>
          <pc:docMk/>
          <pc:sldMk cId="0" sldId="293"/>
        </pc:sldMkLst>
      </pc:sldChg>
      <pc:sldChg chg="add del">
        <pc:chgData name="Arthur Lam" userId="18983439979c1c70" providerId="LiveId" clId="{C877FB90-7320-4AFA-A259-5C42376351CD}" dt="2023-08-03T09:30:27.222" v="32" actId="47"/>
        <pc:sldMkLst>
          <pc:docMk/>
          <pc:sldMk cId="0" sldId="295"/>
        </pc:sldMkLst>
      </pc:sldChg>
      <pc:sldChg chg="del">
        <pc:chgData name="Arthur Lam" userId="18983439979c1c70" providerId="LiveId" clId="{C877FB90-7320-4AFA-A259-5C42376351CD}" dt="2023-08-03T09:30:34.345" v="33" actId="47"/>
        <pc:sldMkLst>
          <pc:docMk/>
          <pc:sldMk cId="0" sldId="296"/>
        </pc:sldMkLst>
      </pc:sldChg>
      <pc:sldChg chg="del">
        <pc:chgData name="Arthur Lam" userId="18983439979c1c70" providerId="LiveId" clId="{C877FB90-7320-4AFA-A259-5C42376351CD}" dt="2023-08-06T12:22:57.296" v="366" actId="47"/>
        <pc:sldMkLst>
          <pc:docMk/>
          <pc:sldMk cId="0" sldId="299"/>
        </pc:sldMkLst>
      </pc:sldChg>
      <pc:sldChg chg="addSp delSp modSp mod">
        <pc:chgData name="Arthur Lam" userId="18983439979c1c70" providerId="LiveId" clId="{C877FB90-7320-4AFA-A259-5C42376351CD}" dt="2023-08-03T09:22:59.702" v="16" actId="1076"/>
        <pc:sldMkLst>
          <pc:docMk/>
          <pc:sldMk cId="0" sldId="300"/>
        </pc:sldMkLst>
        <pc:spChg chg="add del mod">
          <ac:chgData name="Arthur Lam" userId="18983439979c1c70" providerId="LiveId" clId="{C877FB90-7320-4AFA-A259-5C42376351CD}" dt="2023-08-03T09:22:06.515" v="2" actId="478"/>
          <ac:spMkLst>
            <pc:docMk/>
            <pc:sldMk cId="0" sldId="300"/>
            <ac:spMk id="3" creationId="{0E11BF27-FEEF-A42D-764B-A39CF6932363}"/>
          </ac:spMkLst>
        </pc:spChg>
        <pc:spChg chg="add mod">
          <ac:chgData name="Arthur Lam" userId="18983439979c1c70" providerId="LiveId" clId="{C877FB90-7320-4AFA-A259-5C42376351CD}" dt="2023-08-03T09:22:14.989" v="3"/>
          <ac:spMkLst>
            <pc:docMk/>
            <pc:sldMk cId="0" sldId="300"/>
            <ac:spMk id="5" creationId="{E63CA6A7-7B71-AC3E-6FFD-673C9CB5651F}"/>
          </ac:spMkLst>
        </pc:spChg>
        <pc:spChg chg="mod">
          <ac:chgData name="Arthur Lam" userId="18983439979c1c70" providerId="LiveId" clId="{C877FB90-7320-4AFA-A259-5C42376351CD}" dt="2023-08-03T09:22:59.702" v="16" actId="1076"/>
          <ac:spMkLst>
            <pc:docMk/>
            <pc:sldMk cId="0" sldId="300"/>
            <ac:spMk id="3075" creationId="{4DD81CA5-33E8-EB22-F29E-2AE69E67F78B}"/>
          </ac:spMkLst>
        </pc:spChg>
        <pc:spChg chg="del">
          <ac:chgData name="Arthur Lam" userId="18983439979c1c70" providerId="LiveId" clId="{C877FB90-7320-4AFA-A259-5C42376351CD}" dt="2023-08-03T09:21:58.055" v="0" actId="478"/>
          <ac:spMkLst>
            <pc:docMk/>
            <pc:sldMk cId="0" sldId="300"/>
            <ac:spMk id="3076" creationId="{184874F7-31BB-F6D0-E331-FBCFB815833E}"/>
          </ac:spMkLst>
        </pc:spChg>
        <pc:picChg chg="add del mod">
          <ac:chgData name="Arthur Lam" userId="18983439979c1c70" providerId="LiveId" clId="{C877FB90-7320-4AFA-A259-5C42376351CD}" dt="2023-08-03T09:22:06.515" v="2" actId="478"/>
          <ac:picMkLst>
            <pc:docMk/>
            <pc:sldMk cId="0" sldId="300"/>
            <ac:picMk id="2" creationId="{33FC9EF2-EF58-5B04-7242-FF556391852E}"/>
          </ac:picMkLst>
        </pc:picChg>
        <pc:picChg chg="add mod">
          <ac:chgData name="Arthur Lam" userId="18983439979c1c70" providerId="LiveId" clId="{C877FB90-7320-4AFA-A259-5C42376351CD}" dt="2023-08-03T09:22:14.989" v="3"/>
          <ac:picMkLst>
            <pc:docMk/>
            <pc:sldMk cId="0" sldId="300"/>
            <ac:picMk id="4" creationId="{23682962-1BBF-A847-42A4-D2ED7FE0ED20}"/>
          </ac:picMkLst>
        </pc:picChg>
        <pc:picChg chg="del">
          <ac:chgData name="Arthur Lam" userId="18983439979c1c70" providerId="LiveId" clId="{C877FB90-7320-4AFA-A259-5C42376351CD}" dt="2023-08-03T09:22:20.914" v="4" actId="478"/>
          <ac:picMkLst>
            <pc:docMk/>
            <pc:sldMk cId="0" sldId="300"/>
            <ac:picMk id="3074" creationId="{CBC03385-023D-7D6D-EA03-E116220BA14D}"/>
          </ac:picMkLst>
        </pc:picChg>
      </pc:sldChg>
      <pc:sldChg chg="ord">
        <pc:chgData name="Arthur Lam" userId="18983439979c1c70" providerId="LiveId" clId="{C877FB90-7320-4AFA-A259-5C42376351CD}" dt="2023-08-03T12:16:47.183" v="235"/>
        <pc:sldMkLst>
          <pc:docMk/>
          <pc:sldMk cId="0" sldId="301"/>
        </pc:sldMkLst>
      </pc:sldChg>
      <pc:sldChg chg="del">
        <pc:chgData name="Arthur Lam" userId="18983439979c1c70" providerId="LiveId" clId="{C877FB90-7320-4AFA-A259-5C42376351CD}" dt="2023-08-03T12:06:38.564" v="207" actId="47"/>
        <pc:sldMkLst>
          <pc:docMk/>
          <pc:sldMk cId="0" sldId="303"/>
        </pc:sldMkLst>
      </pc:sldChg>
      <pc:sldChg chg="del">
        <pc:chgData name="Arthur Lam" userId="18983439979c1c70" providerId="LiveId" clId="{C877FB90-7320-4AFA-A259-5C42376351CD}" dt="2023-08-03T12:23:03.163" v="246" actId="47"/>
        <pc:sldMkLst>
          <pc:docMk/>
          <pc:sldMk cId="0" sldId="307"/>
        </pc:sldMkLst>
      </pc:sldChg>
      <pc:sldChg chg="del">
        <pc:chgData name="Arthur Lam" userId="18983439979c1c70" providerId="LiveId" clId="{C877FB90-7320-4AFA-A259-5C42376351CD}" dt="2023-08-03T12:23:05.163" v="247" actId="47"/>
        <pc:sldMkLst>
          <pc:docMk/>
          <pc:sldMk cId="0" sldId="308"/>
        </pc:sldMkLst>
      </pc:sldChg>
      <pc:sldChg chg="del">
        <pc:chgData name="Arthur Lam" userId="18983439979c1c70" providerId="LiveId" clId="{C877FB90-7320-4AFA-A259-5C42376351CD}" dt="2023-08-03T09:24:02.029" v="17" actId="47"/>
        <pc:sldMkLst>
          <pc:docMk/>
          <pc:sldMk cId="0" sldId="311"/>
        </pc:sldMkLst>
      </pc:sldChg>
      <pc:sldChg chg="del">
        <pc:chgData name="Arthur Lam" userId="18983439979c1c70" providerId="LiveId" clId="{C877FB90-7320-4AFA-A259-5C42376351CD}" dt="2023-08-03T09:24:03.193" v="18" actId="47"/>
        <pc:sldMkLst>
          <pc:docMk/>
          <pc:sldMk cId="0" sldId="314"/>
        </pc:sldMkLst>
      </pc:sldChg>
      <pc:sldChg chg="del">
        <pc:chgData name="Arthur Lam" userId="18983439979c1c70" providerId="LiveId" clId="{C877FB90-7320-4AFA-A259-5C42376351CD}" dt="2023-08-03T12:23:10.565" v="248" actId="47"/>
        <pc:sldMkLst>
          <pc:docMk/>
          <pc:sldMk cId="0" sldId="315"/>
        </pc:sldMkLst>
      </pc:sldChg>
      <pc:sldChg chg="del">
        <pc:chgData name="Arthur Lam" userId="18983439979c1c70" providerId="LiveId" clId="{C877FB90-7320-4AFA-A259-5C42376351CD}" dt="2023-08-06T12:23:10.771" v="367" actId="47"/>
        <pc:sldMkLst>
          <pc:docMk/>
          <pc:sldMk cId="0" sldId="316"/>
        </pc:sldMkLst>
      </pc:sldChg>
      <pc:sldChg chg="del">
        <pc:chgData name="Arthur Lam" userId="18983439979c1c70" providerId="LiveId" clId="{C877FB90-7320-4AFA-A259-5C42376351CD}" dt="2023-08-03T09:24:45.889" v="21" actId="47"/>
        <pc:sldMkLst>
          <pc:docMk/>
          <pc:sldMk cId="0" sldId="317"/>
        </pc:sldMkLst>
      </pc:sldChg>
      <pc:sldChg chg="add del">
        <pc:chgData name="Arthur Lam" userId="18983439979c1c70" providerId="LiveId" clId="{C877FB90-7320-4AFA-A259-5C42376351CD}" dt="2023-08-03T09:24:26.336" v="20" actId="47"/>
        <pc:sldMkLst>
          <pc:docMk/>
          <pc:sldMk cId="0" sldId="318"/>
        </pc:sldMkLst>
      </pc:sldChg>
      <pc:sldChg chg="del">
        <pc:chgData name="Arthur Lam" userId="18983439979c1c70" providerId="LiveId" clId="{C877FB90-7320-4AFA-A259-5C42376351CD}" dt="2023-08-03T12:06:58.788" v="208" actId="47"/>
        <pc:sldMkLst>
          <pc:docMk/>
          <pc:sldMk cId="0" sldId="320"/>
        </pc:sldMkLst>
      </pc:sldChg>
      <pc:sldChg chg="del">
        <pc:chgData name="Arthur Lam" userId="18983439979c1c70" providerId="LiveId" clId="{C877FB90-7320-4AFA-A259-5C42376351CD}" dt="2023-08-08T00:28:02.038" v="455" actId="47"/>
        <pc:sldMkLst>
          <pc:docMk/>
          <pc:sldMk cId="0" sldId="321"/>
        </pc:sldMkLst>
      </pc:sldChg>
      <pc:sldChg chg="del">
        <pc:chgData name="Arthur Lam" userId="18983439979c1c70" providerId="LiveId" clId="{C877FB90-7320-4AFA-A259-5C42376351CD}" dt="2023-08-03T09:26:49.713" v="23" actId="47"/>
        <pc:sldMkLst>
          <pc:docMk/>
          <pc:sldMk cId="0" sldId="324"/>
        </pc:sldMkLst>
      </pc:sldChg>
      <pc:sldChg chg="del">
        <pc:chgData name="Arthur Lam" userId="18983439979c1c70" providerId="LiveId" clId="{C877FB90-7320-4AFA-A259-5C42376351CD}" dt="2023-08-03T12:07:58.391" v="211" actId="47"/>
        <pc:sldMkLst>
          <pc:docMk/>
          <pc:sldMk cId="0" sldId="328"/>
        </pc:sldMkLst>
      </pc:sldChg>
      <pc:sldChg chg="add del">
        <pc:chgData name="Arthur Lam" userId="18983439979c1c70" providerId="LiveId" clId="{C877FB90-7320-4AFA-A259-5C42376351CD}" dt="2023-08-08T00:27:58.686" v="454" actId="47"/>
        <pc:sldMkLst>
          <pc:docMk/>
          <pc:sldMk cId="0" sldId="336"/>
        </pc:sldMkLst>
      </pc:sldChg>
      <pc:sldChg chg="modSp ord">
        <pc:chgData name="Arthur Lam" userId="18983439979c1c70" providerId="LiveId" clId="{C877FB90-7320-4AFA-A259-5C42376351CD}" dt="2023-08-03T12:15:13.140" v="227"/>
        <pc:sldMkLst>
          <pc:docMk/>
          <pc:sldMk cId="0" sldId="337"/>
        </pc:sldMkLst>
        <pc:spChg chg="mod">
          <ac:chgData name="Arthur Lam" userId="18983439979c1c70" providerId="LiveId" clId="{C877FB90-7320-4AFA-A259-5C42376351CD}" dt="2023-08-03T12:13:05.416" v="222" actId="14100"/>
          <ac:spMkLst>
            <pc:docMk/>
            <pc:sldMk cId="0" sldId="337"/>
            <ac:spMk id="21527" creationId="{4682636E-44AD-B170-8120-79C9A064BA7F}"/>
          </ac:spMkLst>
        </pc:spChg>
        <pc:spChg chg="mod">
          <ac:chgData name="Arthur Lam" userId="18983439979c1c70" providerId="LiveId" clId="{C877FB90-7320-4AFA-A259-5C42376351CD}" dt="2023-08-03T12:13:26.277" v="223" actId="1076"/>
          <ac:spMkLst>
            <pc:docMk/>
            <pc:sldMk cId="0" sldId="337"/>
            <ac:spMk id="21530" creationId="{2036E8D1-44AE-4BFE-2B46-37608B2FD4B7}"/>
          </ac:spMkLst>
        </pc:spChg>
        <pc:spChg chg="mod">
          <ac:chgData name="Arthur Lam" userId="18983439979c1c70" providerId="LiveId" clId="{C877FB90-7320-4AFA-A259-5C42376351CD}" dt="2023-08-03T12:12:55.209" v="220" actId="1076"/>
          <ac:spMkLst>
            <pc:docMk/>
            <pc:sldMk cId="0" sldId="337"/>
            <ac:spMk id="21539" creationId="{1D690E8B-F445-48D6-3F91-3522011070A5}"/>
          </ac:spMkLst>
        </pc:spChg>
      </pc:sldChg>
      <pc:sldChg chg="add del">
        <pc:chgData name="Arthur Lam" userId="18983439979c1c70" providerId="LiveId" clId="{C877FB90-7320-4AFA-A259-5C42376351CD}" dt="2023-08-03T09:30:02.995" v="31" actId="47"/>
        <pc:sldMkLst>
          <pc:docMk/>
          <pc:sldMk cId="0" sldId="338"/>
        </pc:sldMkLst>
      </pc:sldChg>
      <pc:sldChg chg="del">
        <pc:chgData name="Arthur Lam" userId="18983439979c1c70" providerId="LiveId" clId="{C877FB90-7320-4AFA-A259-5C42376351CD}" dt="2023-08-03T12:23:19.607" v="249" actId="47"/>
        <pc:sldMkLst>
          <pc:docMk/>
          <pc:sldMk cId="0" sldId="339"/>
        </pc:sldMkLst>
      </pc:sldChg>
      <pc:sldChg chg="del">
        <pc:chgData name="Arthur Lam" userId="18983439979c1c70" providerId="LiveId" clId="{C877FB90-7320-4AFA-A259-5C42376351CD}" dt="2023-08-03T12:23:21.892" v="250" actId="47"/>
        <pc:sldMkLst>
          <pc:docMk/>
          <pc:sldMk cId="0" sldId="340"/>
        </pc:sldMkLst>
      </pc:sldChg>
      <pc:sldChg chg="addSp modSp mod">
        <pc:chgData name="Arthur Lam" userId="18983439979c1c70" providerId="LiveId" clId="{C877FB90-7320-4AFA-A259-5C42376351CD}" dt="2023-08-03T11:11:48.994" v="140" actId="1076"/>
        <pc:sldMkLst>
          <pc:docMk/>
          <pc:sldMk cId="0" sldId="342"/>
        </pc:sldMkLst>
        <pc:spChg chg="add mod">
          <ac:chgData name="Arthur Lam" userId="18983439979c1c70" providerId="LiveId" clId="{C877FB90-7320-4AFA-A259-5C42376351CD}" dt="2023-08-03T11:11:26.460" v="132" actId="20577"/>
          <ac:spMkLst>
            <pc:docMk/>
            <pc:sldMk cId="0" sldId="342"/>
            <ac:spMk id="2" creationId="{1EB643B1-596A-D12D-613C-79C1ED3E098D}"/>
          </ac:spMkLst>
        </pc:spChg>
        <pc:spChg chg="mod">
          <ac:chgData name="Arthur Lam" userId="18983439979c1c70" providerId="LiveId" clId="{C877FB90-7320-4AFA-A259-5C42376351CD}" dt="2023-08-03T11:11:48.994" v="140" actId="1076"/>
          <ac:spMkLst>
            <pc:docMk/>
            <pc:sldMk cId="0" sldId="342"/>
            <ac:spMk id="15364" creationId="{5B9A0569-CE6B-E456-2D28-35394AD26220}"/>
          </ac:spMkLst>
        </pc:spChg>
      </pc:sldChg>
      <pc:sldChg chg="add del">
        <pc:chgData name="Arthur Lam" userId="18983439979c1c70" providerId="LiveId" clId="{C877FB90-7320-4AFA-A259-5C42376351CD}" dt="2023-08-03T12:09:04.056" v="212" actId="47"/>
        <pc:sldMkLst>
          <pc:docMk/>
          <pc:sldMk cId="0" sldId="348"/>
        </pc:sldMkLst>
      </pc:sldChg>
      <pc:sldChg chg="del ord">
        <pc:chgData name="Arthur Lam" userId="18983439979c1c70" providerId="LiveId" clId="{C877FB90-7320-4AFA-A259-5C42376351CD}" dt="2023-08-08T00:26:14.674" v="452" actId="47"/>
        <pc:sldMkLst>
          <pc:docMk/>
          <pc:sldMk cId="0" sldId="349"/>
        </pc:sldMkLst>
      </pc:sldChg>
      <pc:sldChg chg="ord">
        <pc:chgData name="Arthur Lam" userId="18983439979c1c70" providerId="LiveId" clId="{C877FB90-7320-4AFA-A259-5C42376351CD}" dt="2023-08-08T00:25:34.651" v="449"/>
        <pc:sldMkLst>
          <pc:docMk/>
          <pc:sldMk cId="0" sldId="350"/>
        </pc:sldMkLst>
      </pc:sldChg>
      <pc:sldChg chg="del">
        <pc:chgData name="Arthur Lam" userId="18983439979c1c70" providerId="LiveId" clId="{C877FB90-7320-4AFA-A259-5C42376351CD}" dt="2023-08-03T12:23:31.959" v="252" actId="47"/>
        <pc:sldMkLst>
          <pc:docMk/>
          <pc:sldMk cId="0" sldId="351"/>
        </pc:sldMkLst>
      </pc:sldChg>
      <pc:sldChg chg="del">
        <pc:chgData name="Arthur Lam" userId="18983439979c1c70" providerId="LiveId" clId="{C877FB90-7320-4AFA-A259-5C42376351CD}" dt="2023-08-03T10:45:26.571" v="47" actId="47"/>
        <pc:sldMkLst>
          <pc:docMk/>
          <pc:sldMk cId="0" sldId="352"/>
        </pc:sldMkLst>
      </pc:sldChg>
      <pc:sldChg chg="del">
        <pc:chgData name="Arthur Lam" userId="18983439979c1c70" providerId="LiveId" clId="{C877FB90-7320-4AFA-A259-5C42376351CD}" dt="2023-08-03T10:47:12.611" v="49" actId="47"/>
        <pc:sldMkLst>
          <pc:docMk/>
          <pc:sldMk cId="0" sldId="353"/>
        </pc:sldMkLst>
      </pc:sldChg>
      <pc:sldChg chg="del">
        <pc:chgData name="Arthur Lam" userId="18983439979c1c70" providerId="LiveId" clId="{C877FB90-7320-4AFA-A259-5C42376351CD}" dt="2023-08-03T10:45:14.698" v="46" actId="47"/>
        <pc:sldMkLst>
          <pc:docMk/>
          <pc:sldMk cId="0" sldId="356"/>
        </pc:sldMkLst>
      </pc:sldChg>
      <pc:sldChg chg="del">
        <pc:chgData name="Arthur Lam" userId="18983439979c1c70" providerId="LiveId" clId="{C877FB90-7320-4AFA-A259-5C42376351CD}" dt="2023-08-03T10:47:22.867" v="51" actId="47"/>
        <pc:sldMkLst>
          <pc:docMk/>
          <pc:sldMk cId="0" sldId="360"/>
        </pc:sldMkLst>
      </pc:sldChg>
      <pc:sldChg chg="del">
        <pc:chgData name="Arthur Lam" userId="18983439979c1c70" providerId="LiveId" clId="{C877FB90-7320-4AFA-A259-5C42376351CD}" dt="2023-08-03T10:47:25.118" v="52" actId="47"/>
        <pc:sldMkLst>
          <pc:docMk/>
          <pc:sldMk cId="0" sldId="361"/>
        </pc:sldMkLst>
      </pc:sldChg>
      <pc:sldChg chg="ord">
        <pc:chgData name="Arthur Lam" userId="18983439979c1c70" providerId="LiveId" clId="{C877FB90-7320-4AFA-A259-5C42376351CD}" dt="2023-08-08T00:28:40.766" v="457"/>
        <pc:sldMkLst>
          <pc:docMk/>
          <pc:sldMk cId="0" sldId="363"/>
        </pc:sldMkLst>
      </pc:sldChg>
      <pc:sldChg chg="del">
        <pc:chgData name="Arthur Lam" userId="18983439979c1c70" providerId="LiveId" clId="{C877FB90-7320-4AFA-A259-5C42376351CD}" dt="2023-08-03T10:47:15.660" v="50" actId="47"/>
        <pc:sldMkLst>
          <pc:docMk/>
          <pc:sldMk cId="0" sldId="364"/>
        </pc:sldMkLst>
      </pc:sldChg>
      <pc:sldChg chg="modSp">
        <pc:chgData name="Arthur Lam" userId="18983439979c1c70" providerId="LiveId" clId="{C877FB90-7320-4AFA-A259-5C42376351CD}" dt="2023-08-03T10:47:52.459" v="64" actId="20577"/>
        <pc:sldMkLst>
          <pc:docMk/>
          <pc:sldMk cId="0" sldId="367"/>
        </pc:sldMkLst>
        <pc:spChg chg="mod">
          <ac:chgData name="Arthur Lam" userId="18983439979c1c70" providerId="LiveId" clId="{C877FB90-7320-4AFA-A259-5C42376351CD}" dt="2023-08-03T10:47:52.459" v="64" actId="20577"/>
          <ac:spMkLst>
            <pc:docMk/>
            <pc:sldMk cId="0" sldId="367"/>
            <ac:spMk id="159746" creationId="{022E05B6-8839-C104-57CB-4663AC43C820}"/>
          </ac:spMkLst>
        </pc:spChg>
      </pc:sldChg>
      <pc:sldChg chg="del">
        <pc:chgData name="Arthur Lam" userId="18983439979c1c70" providerId="LiveId" clId="{C877FB90-7320-4AFA-A259-5C42376351CD}" dt="2023-08-03T12:23:50.977" v="255" actId="47"/>
        <pc:sldMkLst>
          <pc:docMk/>
          <pc:sldMk cId="0" sldId="369"/>
        </pc:sldMkLst>
      </pc:sldChg>
      <pc:sldChg chg="del">
        <pc:chgData name="Arthur Lam" userId="18983439979c1c70" providerId="LiveId" clId="{C877FB90-7320-4AFA-A259-5C42376351CD}" dt="2023-08-03T21:27:44.691" v="261" actId="47"/>
        <pc:sldMkLst>
          <pc:docMk/>
          <pc:sldMk cId="0" sldId="370"/>
        </pc:sldMkLst>
      </pc:sldChg>
      <pc:sldChg chg="del">
        <pc:chgData name="Arthur Lam" userId="18983439979c1c70" providerId="LiveId" clId="{C877FB90-7320-4AFA-A259-5C42376351CD}" dt="2023-08-03T21:27:44.026" v="260" actId="47"/>
        <pc:sldMkLst>
          <pc:docMk/>
          <pc:sldMk cId="0" sldId="371"/>
        </pc:sldMkLst>
      </pc:sldChg>
      <pc:sldChg chg="del">
        <pc:chgData name="Arthur Lam" userId="18983439979c1c70" providerId="LiveId" clId="{C877FB90-7320-4AFA-A259-5C42376351CD}" dt="2023-08-03T21:27:43.033" v="259" actId="47"/>
        <pc:sldMkLst>
          <pc:docMk/>
          <pc:sldMk cId="0" sldId="372"/>
        </pc:sldMkLst>
      </pc:sldChg>
      <pc:sldChg chg="del">
        <pc:chgData name="Arthur Lam" userId="18983439979c1c70" providerId="LiveId" clId="{C877FB90-7320-4AFA-A259-5C42376351CD}" dt="2023-08-03T21:27:40.179" v="256" actId="47"/>
        <pc:sldMkLst>
          <pc:docMk/>
          <pc:sldMk cId="0" sldId="373"/>
        </pc:sldMkLst>
      </pc:sldChg>
      <pc:sldChg chg="del">
        <pc:chgData name="Arthur Lam" userId="18983439979c1c70" providerId="LiveId" clId="{C877FB90-7320-4AFA-A259-5C42376351CD}" dt="2023-08-03T21:27:42.428" v="258" actId="47"/>
        <pc:sldMkLst>
          <pc:docMk/>
          <pc:sldMk cId="0" sldId="374"/>
        </pc:sldMkLst>
      </pc:sldChg>
      <pc:sldChg chg="del">
        <pc:chgData name="Arthur Lam" userId="18983439979c1c70" providerId="LiveId" clId="{C877FB90-7320-4AFA-A259-5C42376351CD}" dt="2023-08-03T21:27:41.895" v="257" actId="47"/>
        <pc:sldMkLst>
          <pc:docMk/>
          <pc:sldMk cId="0" sldId="375"/>
        </pc:sldMkLst>
      </pc:sldChg>
      <pc:sldChg chg="del">
        <pc:chgData name="Arthur Lam" userId="18983439979c1c70" providerId="LiveId" clId="{C877FB90-7320-4AFA-A259-5C42376351CD}" dt="2023-08-03T12:23:38.081" v="253" actId="47"/>
        <pc:sldMkLst>
          <pc:docMk/>
          <pc:sldMk cId="0" sldId="376"/>
        </pc:sldMkLst>
      </pc:sldChg>
      <pc:sldChg chg="add">
        <pc:chgData name="Arthur Lam" userId="18983439979c1c70" providerId="LiveId" clId="{C877FB90-7320-4AFA-A259-5C42376351CD}" dt="2023-08-03T10:44:18.154" v="43"/>
        <pc:sldMkLst>
          <pc:docMk/>
          <pc:sldMk cId="0" sldId="381"/>
        </pc:sldMkLst>
      </pc:sldChg>
      <pc:sldChg chg="add">
        <pc:chgData name="Arthur Lam" userId="18983439979c1c70" providerId="LiveId" clId="{C877FB90-7320-4AFA-A259-5C42376351CD}" dt="2023-08-03T10:45:09.056" v="45"/>
        <pc:sldMkLst>
          <pc:docMk/>
          <pc:sldMk cId="0" sldId="382"/>
        </pc:sldMkLst>
      </pc:sldChg>
      <pc:sldChg chg="new del">
        <pc:chgData name="Arthur Lam" userId="18983439979c1c70" providerId="LiveId" clId="{C877FB90-7320-4AFA-A259-5C42376351CD}" dt="2023-08-03T12:23:43.469" v="254" actId="47"/>
        <pc:sldMkLst>
          <pc:docMk/>
          <pc:sldMk cId="3597814289" sldId="383"/>
        </pc:sldMkLst>
      </pc:sldChg>
      <pc:sldChg chg="addSp modSp new del mod">
        <pc:chgData name="Arthur Lam" userId="18983439979c1c70" providerId="LiveId" clId="{C877FB90-7320-4AFA-A259-5C42376351CD}" dt="2023-08-06T12:23:33.722" v="368" actId="47"/>
        <pc:sldMkLst>
          <pc:docMk/>
          <pc:sldMk cId="2419626063" sldId="384"/>
        </pc:sldMkLst>
        <pc:spChg chg="add mod">
          <ac:chgData name="Arthur Lam" userId="18983439979c1c70" providerId="LiveId" clId="{C877FB90-7320-4AFA-A259-5C42376351CD}" dt="2023-08-03T11:07:40.773" v="94" actId="1076"/>
          <ac:spMkLst>
            <pc:docMk/>
            <pc:sldMk cId="2419626063" sldId="384"/>
            <ac:spMk id="3" creationId="{33C8ED76-AC91-BF34-5D8F-E41A83B2C174}"/>
          </ac:spMkLst>
        </pc:spChg>
      </pc:sldChg>
      <pc:sldChg chg="new del">
        <pc:chgData name="Arthur Lam" userId="18983439979c1c70" providerId="LiveId" clId="{C877FB90-7320-4AFA-A259-5C42376351CD}" dt="2023-08-03T12:10:51.608" v="219" actId="47"/>
        <pc:sldMkLst>
          <pc:docMk/>
          <pc:sldMk cId="683361094" sldId="385"/>
        </pc:sldMkLst>
      </pc:sldChg>
      <pc:sldChg chg="addSp delSp modSp new mod ord">
        <pc:chgData name="Arthur Lam" userId="18983439979c1c70" providerId="LiveId" clId="{C877FB90-7320-4AFA-A259-5C42376351CD}" dt="2023-08-03T12:16:00.953" v="229"/>
        <pc:sldMkLst>
          <pc:docMk/>
          <pc:sldMk cId="1259490747" sldId="386"/>
        </pc:sldMkLst>
        <pc:spChg chg="add del">
          <ac:chgData name="Arthur Lam" userId="18983439979c1c70" providerId="LiveId" clId="{C877FB90-7320-4AFA-A259-5C42376351CD}" dt="2023-08-03T11:53:42.579" v="154" actId="478"/>
          <ac:spMkLst>
            <pc:docMk/>
            <pc:sldMk cId="1259490747" sldId="386"/>
            <ac:spMk id="3" creationId="{996CCB06-3576-509B-62CD-1EA1F6484F30}"/>
          </ac:spMkLst>
        </pc:spChg>
        <pc:picChg chg="add mod">
          <ac:chgData name="Arthur Lam" userId="18983439979c1c70" providerId="LiveId" clId="{C877FB90-7320-4AFA-A259-5C42376351CD}" dt="2023-08-03T11:55:40.128" v="168" actId="14100"/>
          <ac:picMkLst>
            <pc:docMk/>
            <pc:sldMk cId="1259490747" sldId="386"/>
            <ac:picMk id="5" creationId="{5D216B5D-84E7-754A-0705-9C5912313F0D}"/>
          </ac:picMkLst>
        </pc:picChg>
        <pc:picChg chg="add mod">
          <ac:chgData name="Arthur Lam" userId="18983439979c1c70" providerId="LiveId" clId="{C877FB90-7320-4AFA-A259-5C42376351CD}" dt="2023-08-03T11:55:19.246" v="164" actId="14100"/>
          <ac:picMkLst>
            <pc:docMk/>
            <pc:sldMk cId="1259490747" sldId="386"/>
            <ac:picMk id="7" creationId="{B1C43CB9-C8AA-E98B-57F0-9B03DE968785}"/>
          </ac:picMkLst>
        </pc:picChg>
        <pc:picChg chg="add mod">
          <ac:chgData name="Arthur Lam" userId="18983439979c1c70" providerId="LiveId" clId="{C877FB90-7320-4AFA-A259-5C42376351CD}" dt="2023-08-03T11:56:24.625" v="173" actId="1076"/>
          <ac:picMkLst>
            <pc:docMk/>
            <pc:sldMk cId="1259490747" sldId="386"/>
            <ac:picMk id="9" creationId="{55A9BFB3-F26C-66E4-B263-D1B025AA2D1E}"/>
          </ac:picMkLst>
        </pc:picChg>
      </pc:sldChg>
      <pc:sldChg chg="addSp delSp modSp new mod ord">
        <pc:chgData name="Arthur Lam" userId="18983439979c1c70" providerId="LiveId" clId="{C877FB90-7320-4AFA-A259-5C42376351CD}" dt="2023-08-03T12:14:39.744" v="225"/>
        <pc:sldMkLst>
          <pc:docMk/>
          <pc:sldMk cId="2051108509" sldId="387"/>
        </pc:sldMkLst>
        <pc:spChg chg="add del mod">
          <ac:chgData name="Arthur Lam" userId="18983439979c1c70" providerId="LiveId" clId="{C877FB90-7320-4AFA-A259-5C42376351CD}" dt="2023-08-03T12:04:44.132" v="194" actId="21"/>
          <ac:spMkLst>
            <pc:docMk/>
            <pc:sldMk cId="2051108509" sldId="387"/>
            <ac:spMk id="5" creationId="{97D13B2B-6040-CF7B-AD25-DFE7A22585AF}"/>
          </ac:spMkLst>
        </pc:spChg>
        <pc:picChg chg="add mod">
          <ac:chgData name="Arthur Lam" userId="18983439979c1c70" providerId="LiveId" clId="{C877FB90-7320-4AFA-A259-5C42376351CD}" dt="2023-08-03T12:05:47.306" v="206" actId="1076"/>
          <ac:picMkLst>
            <pc:docMk/>
            <pc:sldMk cId="2051108509" sldId="387"/>
            <ac:picMk id="3" creationId="{B0CF9D25-3A34-257B-1590-33CE41D14CAF}"/>
          </ac:picMkLst>
        </pc:picChg>
        <pc:picChg chg="add mod">
          <ac:chgData name="Arthur Lam" userId="18983439979c1c70" providerId="LiveId" clId="{C877FB90-7320-4AFA-A259-5C42376351CD}" dt="2023-08-03T12:05:38.957" v="205" actId="14100"/>
          <ac:picMkLst>
            <pc:docMk/>
            <pc:sldMk cId="2051108509" sldId="387"/>
            <ac:picMk id="7" creationId="{413D78D8-0420-1FC4-4FCE-DA5F95FC35B8}"/>
          </ac:picMkLst>
        </pc:picChg>
      </pc:sldChg>
      <pc:sldChg chg="addSp modSp new mod ord">
        <pc:chgData name="Arthur Lam" userId="18983439979c1c70" providerId="LiveId" clId="{C877FB90-7320-4AFA-A259-5C42376351CD}" dt="2023-08-08T00:24:39.571" v="445" actId="20577"/>
        <pc:sldMkLst>
          <pc:docMk/>
          <pc:sldMk cId="463893288" sldId="388"/>
        </pc:sldMkLst>
        <pc:spChg chg="add mod">
          <ac:chgData name="Arthur Lam" userId="18983439979c1c70" providerId="LiveId" clId="{C877FB90-7320-4AFA-A259-5C42376351CD}" dt="2023-08-08T00:24:39.571" v="445" actId="20577"/>
          <ac:spMkLst>
            <pc:docMk/>
            <pc:sldMk cId="463893288" sldId="388"/>
            <ac:spMk id="2" creationId="{E6084349-945E-E849-E731-A0B3A188F1AA}"/>
          </ac:spMkLst>
        </pc:spChg>
      </pc:sldChg>
      <pc:sldChg chg="addSp delSp modSp new mod">
        <pc:chgData name="Arthur Lam" userId="18983439979c1c70" providerId="LiveId" clId="{C877FB90-7320-4AFA-A259-5C42376351CD}" dt="2023-08-03T21:33:06.839" v="365" actId="20577"/>
        <pc:sldMkLst>
          <pc:docMk/>
          <pc:sldMk cId="3971187894" sldId="389"/>
        </pc:sldMkLst>
        <pc:spChg chg="del">
          <ac:chgData name="Arthur Lam" userId="18983439979c1c70" providerId="LiveId" clId="{C877FB90-7320-4AFA-A259-5C42376351CD}" dt="2023-08-03T21:30:45.946" v="263" actId="478"/>
          <ac:spMkLst>
            <pc:docMk/>
            <pc:sldMk cId="3971187894" sldId="389"/>
            <ac:spMk id="2" creationId="{BADEFB33-7573-6949-6836-EE52C89FC3A0}"/>
          </ac:spMkLst>
        </pc:spChg>
        <pc:spChg chg="del">
          <ac:chgData name="Arthur Lam" userId="18983439979c1c70" providerId="LiveId" clId="{C877FB90-7320-4AFA-A259-5C42376351CD}" dt="2023-08-03T21:30:48.152" v="264" actId="478"/>
          <ac:spMkLst>
            <pc:docMk/>
            <pc:sldMk cId="3971187894" sldId="389"/>
            <ac:spMk id="3" creationId="{66608789-3828-4838-C64B-321B9F02FBAD}"/>
          </ac:spMkLst>
        </pc:spChg>
        <pc:spChg chg="add mod">
          <ac:chgData name="Arthur Lam" userId="18983439979c1c70" providerId="LiveId" clId="{C877FB90-7320-4AFA-A259-5C42376351CD}" dt="2023-08-03T21:33:06.839" v="365" actId="20577"/>
          <ac:spMkLst>
            <pc:docMk/>
            <pc:sldMk cId="3971187894" sldId="389"/>
            <ac:spMk id="5" creationId="{D714C31A-2E0C-7559-F3E1-566726DBE6D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>
            <a:extLst>
              <a:ext uri="{FF2B5EF4-FFF2-40B4-BE49-F238E27FC236}">
                <a16:creationId xmlns:a16="http://schemas.microsoft.com/office/drawing/2014/main" id="{7C63ECF9-794A-6AA2-7FA2-04C0364447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9975" y="8661400"/>
            <a:ext cx="443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Line 3">
            <a:extLst>
              <a:ext uri="{FF2B5EF4-FFF2-40B4-BE49-F238E27FC236}">
                <a16:creationId xmlns:a16="http://schemas.microsoft.com/office/drawing/2014/main" id="{ED1DB06E-B785-DC20-A76E-08FB78DF7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9975" y="8961438"/>
            <a:ext cx="443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95F112B-338C-96D7-3BB2-479B91E09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025" y="8709025"/>
            <a:ext cx="209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61912" tIns="25400" rIns="61912" bIns="2540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494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7066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638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210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97000"/>
              </a:lnSpc>
              <a:defRPr/>
            </a:pPr>
            <a:fld id="{5D5EED31-8345-47CC-9069-532E6882D636}" type="datetime1">
              <a:rPr lang="en-US" altLang="en-US" sz="1200" b="1" smtClean="0">
                <a:latin typeface="Helvetica" panose="020B0604020202020204" pitchFamily="34" charset="0"/>
              </a:rPr>
              <a:pPr>
                <a:lnSpc>
                  <a:spcPct val="97000"/>
                </a:lnSpc>
                <a:defRPr/>
              </a:pPr>
              <a:t>8/7/2023</a:t>
            </a:fld>
            <a:endParaRPr lang="en-US" altLang="en-US" sz="1200" b="1">
              <a:latin typeface="Helvetica" panose="020B0604020202020204" pitchFamily="34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55D0C1C-DD3E-38E4-0381-B5F57E451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975" y="8721725"/>
            <a:ext cx="292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61912" tIns="25400" rIns="61912" bIns="25400">
            <a:spAutoFit/>
          </a:bodyPr>
          <a:lstStyle>
            <a:lvl1pPr defTabSz="8953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953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953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953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953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97000"/>
              </a:lnSpc>
            </a:pPr>
            <a:fld id="{D0C1FB6B-B5D2-4F64-B017-2050E147FFDF}" type="slidenum">
              <a:rPr lang="en-US" altLang="en-US" sz="1200"/>
              <a:pPr>
                <a:lnSpc>
                  <a:spcPct val="97000"/>
                </a:lnSpc>
              </a:pPr>
              <a:t>‹#›</a:t>
            </a:fld>
            <a:endParaRPr lang="en-US" altLang="en-US" sz="1200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0133389-C98A-F5AD-B955-8A76ED1D5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317500"/>
            <a:ext cx="28797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61912" tIns="25400" rIns="61912" bIns="2540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494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7066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638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210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altLang="en-US" sz="1800" b="1">
                <a:latin typeface="Helvetica" panose="020B0604020202020204" pitchFamily="34" charset="0"/>
              </a:rPr>
              <a:t>Name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FF6AA5-E09F-E256-89BB-14A64B0B62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442913"/>
            <a:ext cx="46355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7" name="Line 3">
            <a:extLst>
              <a:ext uri="{FF2B5EF4-FFF2-40B4-BE49-F238E27FC236}">
                <a16:creationId xmlns:a16="http://schemas.microsoft.com/office/drawing/2014/main" id="{5DE013B1-66DE-77F2-6937-8146255D5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8661400"/>
            <a:ext cx="443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4170D118-8020-C3EA-1D3E-279CA0B40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8961438"/>
            <a:ext cx="443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2F84678-7446-B81C-3826-11BB41269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8709025"/>
            <a:ext cx="1689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61912" tIns="25400" rIns="61912" bIns="2540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494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7066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638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210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97000"/>
              </a:lnSpc>
              <a:defRPr/>
            </a:pPr>
            <a:r>
              <a:rPr lang="en-US" altLang="en-US" sz="1200" b="1">
                <a:latin typeface="Helvetica" panose="020B0604020202020204" pitchFamily="34" charset="0"/>
              </a:rPr>
              <a:t>Name of Presentation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39F405E-3897-34A8-1173-467D84B98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163" y="4748213"/>
            <a:ext cx="42449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E238BF5D-8E15-5ACC-1416-B7EB8BA10C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8088" y="4246563"/>
            <a:ext cx="443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50715643-4FCD-33DE-AE0C-F56BD68CD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8721725"/>
            <a:ext cx="292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61912" tIns="25400" rIns="61912" bIns="25400">
            <a:spAutoFit/>
          </a:bodyPr>
          <a:lstStyle>
            <a:lvl1pPr defTabSz="8953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953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953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953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953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97000"/>
              </a:lnSpc>
            </a:pPr>
            <a:fld id="{62D4EFDC-60F0-49CA-AB75-ACD0CBC0BAA3}" type="slidenum">
              <a:rPr lang="en-US" altLang="en-US" sz="1200"/>
              <a:pPr>
                <a:lnSpc>
                  <a:spcPct val="97000"/>
                </a:lnSpc>
              </a:pPr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875" y="1147763"/>
            <a:ext cx="6953250" cy="24399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875" y="3681413"/>
            <a:ext cx="6953250" cy="1693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4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373063"/>
            <a:ext cx="7996238" cy="1355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8175" y="1866900"/>
            <a:ext cx="7996238" cy="44465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65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5750" y="373063"/>
            <a:ext cx="1998663" cy="59404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8175" y="373063"/>
            <a:ext cx="5845175" cy="5940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817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373063"/>
            <a:ext cx="7996238" cy="1355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866900"/>
            <a:ext cx="7996238" cy="4446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409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47838"/>
            <a:ext cx="7996238" cy="29162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825" y="4691063"/>
            <a:ext cx="7996238" cy="1533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13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373063"/>
            <a:ext cx="7996238" cy="1355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866900"/>
            <a:ext cx="3921125" cy="4446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1866900"/>
            <a:ext cx="3922713" cy="4446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617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373063"/>
            <a:ext cx="7996238" cy="1355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75" y="1719263"/>
            <a:ext cx="3922713" cy="841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175" y="2560638"/>
            <a:ext cx="3922713" cy="3767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4238" y="1719263"/>
            <a:ext cx="3940175" cy="841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4238" y="2560638"/>
            <a:ext cx="3940175" cy="3767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09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373063"/>
            <a:ext cx="7996238" cy="1355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031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34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466725"/>
            <a:ext cx="2990850" cy="1636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1009650"/>
            <a:ext cx="4692650" cy="4981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175" y="2103438"/>
            <a:ext cx="2990850" cy="389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82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466725"/>
            <a:ext cx="2990850" cy="1636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41763" y="1009650"/>
            <a:ext cx="4692650" cy="498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175" y="2103438"/>
            <a:ext cx="2990850" cy="389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90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chemeClr val="bg1"/>
            </a:gs>
            <a:gs pos="100000">
              <a:srgbClr val="0000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panose="02020603050405020304" pitchFamily="18" charset="0"/>
        </a:defRPr>
      </a:lvl2pPr>
      <a:lvl3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panose="02020603050405020304" pitchFamily="18" charset="0"/>
        </a:defRPr>
      </a:lvl3pPr>
      <a:lvl4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panose="02020603050405020304" pitchFamily="18" charset="0"/>
        </a:defRPr>
      </a:lvl4pPr>
      <a:lvl5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panose="02020603050405020304" pitchFamily="18" charset="0"/>
        </a:defRPr>
      </a:lvl5pPr>
      <a:lvl6pPr marL="457200"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panose="02020603050405020304" pitchFamily="18" charset="0"/>
        </a:defRPr>
      </a:lvl6pPr>
      <a:lvl7pPr marL="914400"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panose="02020603050405020304" pitchFamily="18" charset="0"/>
        </a:defRPr>
      </a:lvl7pPr>
      <a:lvl8pPr marL="1371600"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panose="02020603050405020304" pitchFamily="18" charset="0"/>
        </a:defRPr>
      </a:lvl8pPr>
      <a:lvl9pPr marL="1828800"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>
            <a:extLst>
              <a:ext uri="{FF2B5EF4-FFF2-40B4-BE49-F238E27FC236}">
                <a16:creationId xmlns:a16="http://schemas.microsoft.com/office/drawing/2014/main" id="{4DD81CA5-33E8-EB22-F29E-2AE69E67F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1066800"/>
            <a:ext cx="7240136" cy="56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67951" tIns="27181" rIns="67951" bIns="27181">
            <a:spAutoFit/>
          </a:bodyPr>
          <a:lstStyle>
            <a:lvl1pPr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3900" b="1" dirty="0"/>
              <a:t>     Basics of </a:t>
            </a:r>
            <a:r>
              <a:rPr lang="en-US" altLang="en-US" sz="3900" b="1" dirty="0" err="1"/>
              <a:t>Neuroanesthesia</a:t>
            </a:r>
            <a:endParaRPr lang="en-US" altLang="en-US" sz="3200" b="1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3682962-1BBF-A847-42A4-D2ED7FE0ED2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965450"/>
            <a:ext cx="264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E63CA6A7-7B71-AC3E-6FFD-673C9CB56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0" y="3033713"/>
            <a:ext cx="6007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26670" rIns="66675" bIns="26670">
            <a:spAutoFit/>
          </a:bodyPr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8000"/>
              </a:lnSpc>
              <a:spcBef>
                <a:spcPct val="43000"/>
              </a:spcBef>
            </a:pPr>
            <a:r>
              <a:rPr lang="en-US" altLang="en-US" sz="2500" b="1" dirty="0">
                <a:solidFill>
                  <a:srgbClr val="FFFFFF"/>
                </a:solidFill>
              </a:rPr>
              <a:t>Arthur M Lam MD, FRCPC, FNCS</a:t>
            </a:r>
          </a:p>
          <a:p>
            <a:pPr>
              <a:lnSpc>
                <a:spcPct val="88000"/>
              </a:lnSpc>
              <a:spcBef>
                <a:spcPct val="43000"/>
              </a:spcBef>
            </a:pPr>
            <a:r>
              <a:rPr lang="en-US" altLang="en-US" sz="2500" b="1" dirty="0">
                <a:solidFill>
                  <a:srgbClr val="FFFFFF"/>
                </a:solidFill>
              </a:rPr>
              <a:t>Clinical Professor of Anesthesiology</a:t>
            </a:r>
          </a:p>
          <a:p>
            <a:pPr>
              <a:lnSpc>
                <a:spcPct val="88000"/>
              </a:lnSpc>
              <a:spcBef>
                <a:spcPct val="43000"/>
              </a:spcBef>
            </a:pPr>
            <a:r>
              <a:rPr lang="en-US" altLang="en-US" sz="2500" b="1" dirty="0">
                <a:solidFill>
                  <a:srgbClr val="FFFFFF"/>
                </a:solidFill>
              </a:rPr>
              <a:t>Attending </a:t>
            </a:r>
            <a:r>
              <a:rPr lang="en-US" altLang="en-US" sz="2500" b="1" dirty="0" err="1">
                <a:solidFill>
                  <a:srgbClr val="FFFFFF"/>
                </a:solidFill>
              </a:rPr>
              <a:t>Neurointensivist</a:t>
            </a:r>
            <a:endParaRPr lang="en-US" altLang="en-US" sz="2500" b="1" dirty="0">
              <a:solidFill>
                <a:srgbClr val="FFFFFF"/>
              </a:solidFill>
            </a:endParaRPr>
          </a:p>
          <a:p>
            <a:pPr>
              <a:lnSpc>
                <a:spcPct val="88000"/>
              </a:lnSpc>
              <a:spcBef>
                <a:spcPct val="43000"/>
              </a:spcBef>
            </a:pPr>
            <a:r>
              <a:rPr lang="en-US" altLang="en-US" sz="2500" b="1" dirty="0">
                <a:solidFill>
                  <a:srgbClr val="FFFFFF"/>
                </a:solidFill>
              </a:rPr>
              <a:t>University of  California, San Diego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C902FE8-BBCE-DE6E-C2A9-51E30B948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669925"/>
            <a:ext cx="57150" cy="1138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7850" tIns="48925" rIns="97850" bIns="48925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8D6716FC-2975-A42A-797B-DD78C642C92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55588"/>
            <a:ext cx="8897937" cy="652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arsen-jpeg-figure                                             00000002&#10;Zip 250 MB                     B2955792:">
            <a:extLst>
              <a:ext uri="{FF2B5EF4-FFF2-40B4-BE49-F238E27FC236}">
                <a16:creationId xmlns:a16="http://schemas.microsoft.com/office/drawing/2014/main" id="{16DE90BF-7C39-BB15-E818-0E3C9CC31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0" cy="71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5541B053-CD32-3589-B198-E640C0BF6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0"/>
            <a:ext cx="6365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chemeClr val="bg1"/>
                </a:solidFill>
              </a:rPr>
              <a:t>Larsen et al Stroke 10:1985-1988,1994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60B92A05-7908-4D13-1D90-670832793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62000"/>
            <a:ext cx="70104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/>
              <a:t>Inhaled Agents and CBF</a:t>
            </a:r>
          </a:p>
        </p:txBody>
      </p:sp>
      <p:sp>
        <p:nvSpPr>
          <p:cNvPr id="20483" name="Rectangle 1027">
            <a:extLst>
              <a:ext uri="{FF2B5EF4-FFF2-40B4-BE49-F238E27FC236}">
                <a16:creationId xmlns:a16="http://schemas.microsoft.com/office/drawing/2014/main" id="{77400AC8-83AF-2A99-53CD-DB20ED85D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352800"/>
            <a:ext cx="8610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/>
              <a:t>Influence of flow-metabolism coupling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050" descr="Maekawa-jpeg-fig                                               00000002&#10;Zip 250 MB                     B2955792:">
            <a:extLst>
              <a:ext uri="{FF2B5EF4-FFF2-40B4-BE49-F238E27FC236}">
                <a16:creationId xmlns:a16="http://schemas.microsoft.com/office/drawing/2014/main" id="{9F190F57-126E-86DD-3DC1-CC2FFD9F9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051">
            <a:extLst>
              <a:ext uri="{FF2B5EF4-FFF2-40B4-BE49-F238E27FC236}">
                <a16:creationId xmlns:a16="http://schemas.microsoft.com/office/drawing/2014/main" id="{13366D6A-5000-D9AE-121E-2851BDA4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24600"/>
            <a:ext cx="604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2532" name="Text Box 2052">
            <a:extLst>
              <a:ext uri="{FF2B5EF4-FFF2-40B4-BE49-F238E27FC236}">
                <a16:creationId xmlns:a16="http://schemas.microsoft.com/office/drawing/2014/main" id="{939D73FD-C96A-F506-0107-41C61A771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192088"/>
            <a:ext cx="153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10100"/>
                </a:solidFill>
              </a:rPr>
              <a:t>Isoflurane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am jpeg et al                                                 00000A6DMacintosh HD                   AF9CE287:">
            <a:extLst>
              <a:ext uri="{FF2B5EF4-FFF2-40B4-BE49-F238E27FC236}">
                <a16:creationId xmlns:a16="http://schemas.microsoft.com/office/drawing/2014/main" id="{F8963AC3-1DD5-FBC6-A461-0E30E8082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2710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9DA3FC3E-A079-39D1-650D-6C802D11E19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958850"/>
            <a:ext cx="710565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6627" name="Rectangle 4">
            <a:extLst>
              <a:ext uri="{FF2B5EF4-FFF2-40B4-BE49-F238E27FC236}">
                <a16:creationId xmlns:a16="http://schemas.microsoft.com/office/drawing/2014/main" id="{F598560E-0CE1-84FE-E6A3-78359316C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"/>
            <a:ext cx="62087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67951" tIns="27181" rIns="67951" bIns="27181">
            <a:spAutoFit/>
          </a:bodyPr>
          <a:lstStyle>
            <a:lvl1pPr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600" b="1"/>
              <a:t>Change in Flow Velocity with EEG activity</a:t>
            </a:r>
          </a:p>
          <a:p>
            <a:pPr>
              <a:lnSpc>
                <a:spcPct val="85000"/>
              </a:lnSpc>
            </a:pPr>
            <a:r>
              <a:rPr lang="en-US" altLang="en-US" sz="2600" b="1"/>
              <a:t>during High Dose Isoflurane Anesthesia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4F0E6BD6-42A5-735F-A060-A60CC828D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46100"/>
            <a:ext cx="7975600" cy="591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051">
            <a:extLst>
              <a:ext uri="{FF2B5EF4-FFF2-40B4-BE49-F238E27FC236}">
                <a16:creationId xmlns:a16="http://schemas.microsoft.com/office/drawing/2014/main" id="{1836221C-D57F-5EB9-91B0-CBC540E81C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33400"/>
            <a:ext cx="0" cy="525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Line 2052">
            <a:extLst>
              <a:ext uri="{FF2B5EF4-FFF2-40B4-BE49-F238E27FC236}">
                <a16:creationId xmlns:a16="http://schemas.microsoft.com/office/drawing/2014/main" id="{4BBAC286-DF3A-361F-1A30-6ECEDE016B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7912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Text Box 2053">
            <a:extLst>
              <a:ext uri="{FF2B5EF4-FFF2-40B4-BE49-F238E27FC236}">
                <a16:creationId xmlns:a16="http://schemas.microsoft.com/office/drawing/2014/main" id="{BD338DF2-F687-2FEE-4957-49E23641A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113088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CBF</a:t>
            </a:r>
          </a:p>
        </p:txBody>
      </p:sp>
      <p:sp>
        <p:nvSpPr>
          <p:cNvPr id="21509" name="Text Box 2054">
            <a:extLst>
              <a:ext uri="{FF2B5EF4-FFF2-40B4-BE49-F238E27FC236}">
                <a16:creationId xmlns:a16="http://schemas.microsoft.com/office/drawing/2014/main" id="{171D046F-5987-D6A6-4F1A-2AE786E51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430963"/>
            <a:ext cx="1087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200"/>
              <a:t>MAC</a:t>
            </a:r>
          </a:p>
        </p:txBody>
      </p:sp>
      <p:sp>
        <p:nvSpPr>
          <p:cNvPr id="21510" name="Line 2055">
            <a:extLst>
              <a:ext uri="{FF2B5EF4-FFF2-40B4-BE49-F238E27FC236}">
                <a16:creationId xmlns:a16="http://schemas.microsoft.com/office/drawing/2014/main" id="{65F704A6-B95F-EBCD-F30D-C8BC7F617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6172200"/>
            <a:ext cx="0" cy="228600"/>
          </a:xfrm>
          <a:prstGeom prst="line">
            <a:avLst/>
          </a:prstGeom>
          <a:noFill/>
          <a:ln>
            <a:noFill/>
          </a:ln>
          <a:effectLst>
            <a:outerShdw dist="107763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2056">
            <a:extLst>
              <a:ext uri="{FF2B5EF4-FFF2-40B4-BE49-F238E27FC236}">
                <a16:creationId xmlns:a16="http://schemas.microsoft.com/office/drawing/2014/main" id="{2F98DE27-0A5D-6E99-3549-25DB59485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2057">
            <a:extLst>
              <a:ext uri="{FF2B5EF4-FFF2-40B4-BE49-F238E27FC236}">
                <a16:creationId xmlns:a16="http://schemas.microsoft.com/office/drawing/2014/main" id="{D5F079DE-EB37-62F2-5315-8FA698F049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2058">
            <a:extLst>
              <a:ext uri="{FF2B5EF4-FFF2-40B4-BE49-F238E27FC236}">
                <a16:creationId xmlns:a16="http://schemas.microsoft.com/office/drawing/2014/main" id="{6A52D011-6468-D19B-FA05-425D1503A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2059">
            <a:extLst>
              <a:ext uri="{FF2B5EF4-FFF2-40B4-BE49-F238E27FC236}">
                <a16:creationId xmlns:a16="http://schemas.microsoft.com/office/drawing/2014/main" id="{3B27F23A-FAFB-120F-E49C-478D4AD0A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09600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/>
              <a:t>1</a:t>
            </a:r>
          </a:p>
        </p:txBody>
      </p:sp>
      <p:sp>
        <p:nvSpPr>
          <p:cNvPr id="21515" name="Text Box 2060">
            <a:extLst>
              <a:ext uri="{FF2B5EF4-FFF2-40B4-BE49-F238E27FC236}">
                <a16:creationId xmlns:a16="http://schemas.microsoft.com/office/drawing/2014/main" id="{79D5DA63-B8AD-398A-68AC-866F91B3B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09600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/>
              <a:t>2</a:t>
            </a:r>
          </a:p>
        </p:txBody>
      </p:sp>
      <p:sp>
        <p:nvSpPr>
          <p:cNvPr id="21516" name="Text Box 2061">
            <a:extLst>
              <a:ext uri="{FF2B5EF4-FFF2-40B4-BE49-F238E27FC236}">
                <a16:creationId xmlns:a16="http://schemas.microsoft.com/office/drawing/2014/main" id="{204C3877-663A-FC01-5810-C0D687C08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17220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/>
              <a:t>3</a:t>
            </a:r>
          </a:p>
        </p:txBody>
      </p:sp>
      <p:sp>
        <p:nvSpPr>
          <p:cNvPr id="21517" name="Line 2062">
            <a:extLst>
              <a:ext uri="{FF2B5EF4-FFF2-40B4-BE49-F238E27FC236}">
                <a16:creationId xmlns:a16="http://schemas.microsoft.com/office/drawing/2014/main" id="{F562DE62-DD73-6D97-12B2-44023295B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343400"/>
            <a:ext cx="0" cy="0"/>
          </a:xfrm>
          <a:prstGeom prst="line">
            <a:avLst/>
          </a:prstGeom>
          <a:noFill/>
          <a:ln>
            <a:noFill/>
          </a:ln>
          <a:effectLst>
            <a:outerShdw dist="107763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2063">
            <a:extLst>
              <a:ext uri="{FF2B5EF4-FFF2-40B4-BE49-F238E27FC236}">
                <a16:creationId xmlns:a16="http://schemas.microsoft.com/office/drawing/2014/main" id="{67F7522D-683E-4B84-B1A5-656231A428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4114800"/>
            <a:ext cx="762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2064">
            <a:extLst>
              <a:ext uri="{FF2B5EF4-FFF2-40B4-BE49-F238E27FC236}">
                <a16:creationId xmlns:a16="http://schemas.microsoft.com/office/drawing/2014/main" id="{23567D4F-9B43-495E-6533-7A56E218BB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2895600"/>
            <a:ext cx="6858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2065">
            <a:extLst>
              <a:ext uri="{FF2B5EF4-FFF2-40B4-BE49-F238E27FC236}">
                <a16:creationId xmlns:a16="http://schemas.microsoft.com/office/drawing/2014/main" id="{B8E444E2-C02C-5205-5A8E-31E02D4019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1295400"/>
            <a:ext cx="16002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2066">
            <a:extLst>
              <a:ext uri="{FF2B5EF4-FFF2-40B4-BE49-F238E27FC236}">
                <a16:creationId xmlns:a16="http://schemas.microsoft.com/office/drawing/2014/main" id="{717EC0C7-0ECA-BA8B-B037-9EDD6CEAF2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4419600"/>
            <a:ext cx="762000" cy="76200"/>
          </a:xfrm>
          <a:prstGeom prst="line">
            <a:avLst/>
          </a:prstGeom>
          <a:noFill/>
          <a:ln w="38100">
            <a:solidFill>
              <a:srgbClr val="A15DA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2067">
            <a:extLst>
              <a:ext uri="{FF2B5EF4-FFF2-40B4-BE49-F238E27FC236}">
                <a16:creationId xmlns:a16="http://schemas.microsoft.com/office/drawing/2014/main" id="{3C7B43B4-26DA-E13C-6E11-0FA56F833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114800"/>
            <a:ext cx="0" cy="0"/>
          </a:xfrm>
          <a:prstGeom prst="line">
            <a:avLst/>
          </a:prstGeom>
          <a:noFill/>
          <a:ln>
            <a:noFill/>
          </a:ln>
          <a:effectLst>
            <a:outerShdw dist="107763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2068">
            <a:extLst>
              <a:ext uri="{FF2B5EF4-FFF2-40B4-BE49-F238E27FC236}">
                <a16:creationId xmlns:a16="http://schemas.microsoft.com/office/drawing/2014/main" id="{FFD9305B-645C-7C1D-FC65-A4C984024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114800"/>
            <a:ext cx="76200" cy="0"/>
          </a:xfrm>
          <a:prstGeom prst="line">
            <a:avLst/>
          </a:prstGeom>
          <a:noFill/>
          <a:ln>
            <a:noFill/>
          </a:ln>
          <a:effectLst>
            <a:outerShdw dist="107763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069">
            <a:extLst>
              <a:ext uri="{FF2B5EF4-FFF2-40B4-BE49-F238E27FC236}">
                <a16:creationId xmlns:a16="http://schemas.microsoft.com/office/drawing/2014/main" id="{37C48639-E6CE-4B42-B64A-969A5E887B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267200"/>
            <a:ext cx="838200" cy="152400"/>
          </a:xfrm>
          <a:prstGeom prst="line">
            <a:avLst/>
          </a:prstGeom>
          <a:noFill/>
          <a:ln w="38100">
            <a:solidFill>
              <a:srgbClr val="A15DA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071">
            <a:extLst>
              <a:ext uri="{FF2B5EF4-FFF2-40B4-BE49-F238E27FC236}">
                <a16:creationId xmlns:a16="http://schemas.microsoft.com/office/drawing/2014/main" id="{C2DF8485-5E9E-D2A6-989D-4AA8796CEB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3581400"/>
            <a:ext cx="1600200" cy="685800"/>
          </a:xfrm>
          <a:prstGeom prst="line">
            <a:avLst/>
          </a:prstGeom>
          <a:noFill/>
          <a:ln w="38100">
            <a:solidFill>
              <a:srgbClr val="A15DA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2072">
            <a:extLst>
              <a:ext uri="{FF2B5EF4-FFF2-40B4-BE49-F238E27FC236}">
                <a16:creationId xmlns:a16="http://schemas.microsoft.com/office/drawing/2014/main" id="{CD1FEB5B-9BE3-A303-239C-6F30EB1B20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4495800"/>
            <a:ext cx="1600200" cy="76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2073">
            <a:extLst>
              <a:ext uri="{FF2B5EF4-FFF2-40B4-BE49-F238E27FC236}">
                <a16:creationId xmlns:a16="http://schemas.microsoft.com/office/drawing/2014/main" id="{4682636E-44AD-B170-8120-79C9A064BA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9038" y="4502963"/>
            <a:ext cx="1866900" cy="38099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Text Box 2074">
            <a:extLst>
              <a:ext uri="{FF2B5EF4-FFF2-40B4-BE49-F238E27FC236}">
                <a16:creationId xmlns:a16="http://schemas.microsoft.com/office/drawing/2014/main" id="{9B578975-7089-3D06-B268-09E062B8D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1030288"/>
            <a:ext cx="1576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/>
              <a:t>Halothane</a:t>
            </a:r>
          </a:p>
        </p:txBody>
      </p:sp>
      <p:sp>
        <p:nvSpPr>
          <p:cNvPr id="21529" name="Text Box 2075">
            <a:extLst>
              <a:ext uri="{FF2B5EF4-FFF2-40B4-BE49-F238E27FC236}">
                <a16:creationId xmlns:a16="http://schemas.microsoft.com/office/drawing/2014/main" id="{1F5BE592-F462-21AD-0052-F68C9886F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3240088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/>
              <a:t>Isoflurane</a:t>
            </a:r>
          </a:p>
        </p:txBody>
      </p:sp>
      <p:sp>
        <p:nvSpPr>
          <p:cNvPr id="21530" name="Text Box 2076">
            <a:extLst>
              <a:ext uri="{FF2B5EF4-FFF2-40B4-BE49-F238E27FC236}">
                <a16:creationId xmlns:a16="http://schemas.microsoft.com/office/drawing/2014/main" id="{2036E8D1-44AE-4BFE-2B46-37608B2FD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437" y="4229100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 dirty="0"/>
              <a:t>Sevoflurane</a:t>
            </a:r>
          </a:p>
        </p:txBody>
      </p:sp>
      <p:sp>
        <p:nvSpPr>
          <p:cNvPr id="21531" name="AutoShape 2077">
            <a:extLst>
              <a:ext uri="{FF2B5EF4-FFF2-40B4-BE49-F238E27FC236}">
                <a16:creationId xmlns:a16="http://schemas.microsoft.com/office/drawing/2014/main" id="{AA404A64-0FEF-1A6D-FBEE-0FFF538A5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1057275" cy="914400"/>
          </a:xfrm>
          <a:prstGeom prst="triangle">
            <a:avLst>
              <a:gd name="adj" fmla="val 50000"/>
            </a:avLst>
          </a:prstGeom>
          <a:noFill/>
          <a:ln>
            <a:noFill/>
          </a:ln>
          <a:effectLst>
            <a:outerShdw dist="107763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2" name="AutoShape 2079">
            <a:extLst>
              <a:ext uri="{FF2B5EF4-FFF2-40B4-BE49-F238E27FC236}">
                <a16:creationId xmlns:a16="http://schemas.microsoft.com/office/drawing/2014/main" id="{4A7A90BF-E02D-1058-05E0-BE07A663D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038600"/>
            <a:ext cx="142875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3" name="AutoShape 2080">
            <a:extLst>
              <a:ext uri="{FF2B5EF4-FFF2-40B4-BE49-F238E27FC236}">
                <a16:creationId xmlns:a16="http://schemas.microsoft.com/office/drawing/2014/main" id="{2945D0EB-CD1C-9F13-1035-35A6007D9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19400"/>
            <a:ext cx="142875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4" name="AutoShape 2081">
            <a:extLst>
              <a:ext uri="{FF2B5EF4-FFF2-40B4-BE49-F238E27FC236}">
                <a16:creationId xmlns:a16="http://schemas.microsoft.com/office/drawing/2014/main" id="{92684A29-E6C2-35DD-9A25-B5B183D05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219200"/>
            <a:ext cx="142875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5" name="Rectangle 2082">
            <a:extLst>
              <a:ext uri="{FF2B5EF4-FFF2-40B4-BE49-F238E27FC236}">
                <a16:creationId xmlns:a16="http://schemas.microsoft.com/office/drawing/2014/main" id="{C7764309-EE48-3D13-91CB-FC98B214E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105400"/>
            <a:ext cx="914400" cy="9144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6" name="Rectangle 2083">
            <a:extLst>
              <a:ext uri="{FF2B5EF4-FFF2-40B4-BE49-F238E27FC236}">
                <a16:creationId xmlns:a16="http://schemas.microsoft.com/office/drawing/2014/main" id="{9BD4693C-F1AC-27DF-7214-BAB402ECD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505200"/>
            <a:ext cx="152400" cy="152400"/>
          </a:xfrm>
          <a:prstGeom prst="rect">
            <a:avLst/>
          </a:prstGeom>
          <a:solidFill>
            <a:srgbClr val="A15D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7" name="Rectangle 2084">
            <a:extLst>
              <a:ext uri="{FF2B5EF4-FFF2-40B4-BE49-F238E27FC236}">
                <a16:creationId xmlns:a16="http://schemas.microsoft.com/office/drawing/2014/main" id="{862212FB-501F-4E6E-06EC-9298AAA2B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91000"/>
            <a:ext cx="152400" cy="152400"/>
          </a:xfrm>
          <a:prstGeom prst="rect">
            <a:avLst/>
          </a:prstGeom>
          <a:solidFill>
            <a:srgbClr val="A15D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8" name="Rectangle 2085">
            <a:extLst>
              <a:ext uri="{FF2B5EF4-FFF2-40B4-BE49-F238E27FC236}">
                <a16:creationId xmlns:a16="http://schemas.microsoft.com/office/drawing/2014/main" id="{5E2969FD-B53C-0796-4F6B-71CC9D126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343400"/>
            <a:ext cx="152400" cy="152400"/>
          </a:xfrm>
          <a:prstGeom prst="rect">
            <a:avLst/>
          </a:prstGeom>
          <a:solidFill>
            <a:srgbClr val="A15D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9" name="AutoShape 2086">
            <a:extLst>
              <a:ext uri="{FF2B5EF4-FFF2-40B4-BE49-F238E27FC236}">
                <a16:creationId xmlns:a16="http://schemas.microsoft.com/office/drawing/2014/main" id="{1D690E8B-F445-48D6-3F91-352201107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601" y="4388663"/>
            <a:ext cx="223838" cy="228600"/>
          </a:xfrm>
          <a:prstGeom prst="diamond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40" name="AutoShape 2087">
            <a:extLst>
              <a:ext uri="{FF2B5EF4-FFF2-40B4-BE49-F238E27FC236}">
                <a16:creationId xmlns:a16="http://schemas.microsoft.com/office/drawing/2014/main" id="{9DAC67D2-B73C-05D3-6DBF-D71701C39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419600"/>
            <a:ext cx="223838" cy="228600"/>
          </a:xfrm>
          <a:prstGeom prst="diamond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41" name="AutoShape 2088">
            <a:extLst>
              <a:ext uri="{FF2B5EF4-FFF2-40B4-BE49-F238E27FC236}">
                <a16:creationId xmlns:a16="http://schemas.microsoft.com/office/drawing/2014/main" id="{C25589A8-1043-D355-8638-6CDD3EFB5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19600"/>
            <a:ext cx="223838" cy="228600"/>
          </a:xfrm>
          <a:prstGeom prst="diamond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216B5D-84E7-754A-0705-9C5912313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0"/>
            <a:ext cx="9664700" cy="327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C43CB9-C8AA-E98B-57F0-9B03DE968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271000" cy="2018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A9BFB3-F26C-66E4-B263-D1B025AA2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300" y="189885"/>
            <a:ext cx="534126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90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CF9D25-3A34-257B-1590-33CE41D14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606"/>
            <a:ext cx="9207500" cy="1924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3D78D8-0420-1FC4-4FCE-DA5F95FC3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2076819"/>
            <a:ext cx="7848600" cy="48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0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3BEC9DF-C03B-029B-3FCF-82A2598C7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900113"/>
            <a:ext cx="26987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9022B18F-6CCA-AC52-F102-E1287321C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9248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CBF = 50 ml/100 gm/min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CMRO2 = 3.2 ml/ 100 gm/ min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AVDO2 = 6.4 vol %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SjvO2 = 65 – 70%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084349-945E-E849-E731-A0B3A188F1AA}"/>
              </a:ext>
            </a:extLst>
          </p:cNvPr>
          <p:cNvSpPr txBox="1"/>
          <p:nvPr/>
        </p:nvSpPr>
        <p:spPr>
          <a:xfrm>
            <a:off x="120650" y="1752600"/>
            <a:ext cx="90297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Conclusions: Both anesthetic agents caused a global reduction of </a:t>
            </a:r>
            <a:r>
              <a:rPr lang="en-US" sz="3200" dirty="0" err="1"/>
              <a:t>rCBF</a:t>
            </a:r>
            <a:r>
              <a:rPr lang="en-US" sz="3200" dirty="0"/>
              <a:t> (propofol &gt; sevoﬂurane) at the 1 MAC/EC50 level. The effect was maintained at higher propofol concentrations, whereas 2 MAC sevoﬂurane caused noticeable ﬂow redistribution. </a:t>
            </a:r>
          </a:p>
          <a:p>
            <a:endParaRPr lang="en-US" sz="3200" dirty="0"/>
          </a:p>
          <a:p>
            <a:r>
              <a:rPr lang="en-US" sz="3200" dirty="0"/>
              <a:t>                                       </a:t>
            </a:r>
            <a:r>
              <a:rPr lang="en-US" sz="2400" dirty="0" err="1"/>
              <a:t>Kaisti</a:t>
            </a:r>
            <a:r>
              <a:rPr lang="en-US" sz="2400" dirty="0"/>
              <a:t> et al  Anesthesiology 2002</a:t>
            </a:r>
          </a:p>
        </p:txBody>
      </p:sp>
    </p:spTree>
    <p:extLst>
      <p:ext uri="{BB962C8B-B14F-4D97-AF65-F5344CB8AC3E}">
        <p14:creationId xmlns:p14="http://schemas.microsoft.com/office/powerpoint/2010/main" val="463893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27">
            <a:extLst>
              <a:ext uri="{FF2B5EF4-FFF2-40B4-BE49-F238E27FC236}">
                <a16:creationId xmlns:a16="http://schemas.microsoft.com/office/drawing/2014/main" id="{C4FA885D-81F2-4BD9-8040-641071F5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7200"/>
            <a:ext cx="7086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200"/>
              <a:t>Effects of Nitrous Oxide on Global and</a:t>
            </a:r>
          </a:p>
          <a:p>
            <a:r>
              <a:rPr lang="en-US" altLang="en-US" sz="3200"/>
              <a:t>Regional Cortical Blood Flow</a:t>
            </a:r>
          </a:p>
          <a:p>
            <a:r>
              <a:rPr lang="en-US" altLang="en-US" sz="2400"/>
              <a:t>Deutsch and Samra Stroke 1990</a:t>
            </a:r>
          </a:p>
        </p:txBody>
      </p:sp>
      <p:sp>
        <p:nvSpPr>
          <p:cNvPr id="34819" name="Line 1029">
            <a:extLst>
              <a:ext uri="{FF2B5EF4-FFF2-40B4-BE49-F238E27FC236}">
                <a16:creationId xmlns:a16="http://schemas.microsoft.com/office/drawing/2014/main" id="{B4A32E2D-2DC8-84C4-63CD-33BD5515E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4384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1030">
            <a:extLst>
              <a:ext uri="{FF2B5EF4-FFF2-40B4-BE49-F238E27FC236}">
                <a16:creationId xmlns:a16="http://schemas.microsoft.com/office/drawing/2014/main" id="{E47517BB-56F1-A0BF-CE7C-55E05A9EC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6172200"/>
            <a:ext cx="624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1032">
            <a:extLst>
              <a:ext uri="{FF2B5EF4-FFF2-40B4-BE49-F238E27FC236}">
                <a16:creationId xmlns:a16="http://schemas.microsoft.com/office/drawing/2014/main" id="{849DB203-F78F-7BCF-3C28-1361A82D732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86200" y="4267200"/>
            <a:ext cx="1905000" cy="609600"/>
          </a:xfrm>
          <a:prstGeom prst="straightConnector1">
            <a:avLst/>
          </a:prstGeom>
          <a:noFill/>
          <a:ln>
            <a:noFill/>
          </a:ln>
          <a:effectLst>
            <a:outerShdw dist="107763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34822" name="Text Box 1034">
            <a:extLst>
              <a:ext uri="{FF2B5EF4-FFF2-40B4-BE49-F238E27FC236}">
                <a16:creationId xmlns:a16="http://schemas.microsoft.com/office/drawing/2014/main" id="{471C4A87-E48D-3A99-5BCE-4B3CA927B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6183313"/>
            <a:ext cx="981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/>
              <a:t>21%O</a:t>
            </a:r>
            <a:r>
              <a:rPr lang="en-US" altLang="en-US" sz="2000" baseline="-25000"/>
              <a:t>2</a:t>
            </a:r>
          </a:p>
        </p:txBody>
      </p:sp>
      <p:sp>
        <p:nvSpPr>
          <p:cNvPr id="34823" name="Rectangle 1036">
            <a:extLst>
              <a:ext uri="{FF2B5EF4-FFF2-40B4-BE49-F238E27FC236}">
                <a16:creationId xmlns:a16="http://schemas.microsoft.com/office/drawing/2014/main" id="{76D3ACAF-7D79-54B3-85FF-D480E4C6F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172200"/>
            <a:ext cx="1122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/>
              <a:t>100%O</a:t>
            </a:r>
            <a:r>
              <a:rPr lang="en-US" altLang="en-US" sz="2000" baseline="-25000"/>
              <a:t>2</a:t>
            </a:r>
          </a:p>
        </p:txBody>
      </p:sp>
      <p:sp>
        <p:nvSpPr>
          <p:cNvPr id="34824" name="Rectangle 1037">
            <a:extLst>
              <a:ext uri="{FF2B5EF4-FFF2-40B4-BE49-F238E27FC236}">
                <a16:creationId xmlns:a16="http://schemas.microsoft.com/office/drawing/2014/main" id="{ED5FB6BB-49EA-D088-EDD1-C4277A1D3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172200"/>
            <a:ext cx="116522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/>
              <a:t>25%N</a:t>
            </a:r>
            <a:r>
              <a:rPr lang="en-US" altLang="en-US" sz="2000" baseline="-25000"/>
              <a:t>2</a:t>
            </a:r>
            <a:r>
              <a:rPr lang="en-US" altLang="en-US" sz="2000"/>
              <a:t>O</a:t>
            </a:r>
            <a:endParaRPr lang="en-US" altLang="en-US" sz="2000" baseline="-25000"/>
          </a:p>
          <a:p>
            <a:endParaRPr lang="en-US" altLang="en-US" sz="2000" baseline="-25000"/>
          </a:p>
        </p:txBody>
      </p:sp>
      <p:sp>
        <p:nvSpPr>
          <p:cNvPr id="34825" name="Rectangle 1038">
            <a:extLst>
              <a:ext uri="{FF2B5EF4-FFF2-40B4-BE49-F238E27FC236}">
                <a16:creationId xmlns:a16="http://schemas.microsoft.com/office/drawing/2014/main" id="{646E9B8E-0770-00CF-0AE2-E1E95DC7E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6172200"/>
            <a:ext cx="116522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/>
              <a:t>75%N</a:t>
            </a:r>
            <a:r>
              <a:rPr lang="en-US" altLang="en-US" sz="2000" baseline="-25000"/>
              <a:t>2</a:t>
            </a:r>
            <a:r>
              <a:rPr lang="en-US" altLang="en-US" sz="2000"/>
              <a:t>O</a:t>
            </a:r>
            <a:endParaRPr lang="en-US" altLang="en-US" sz="2000" baseline="-25000"/>
          </a:p>
          <a:p>
            <a:endParaRPr lang="en-US" altLang="en-US" sz="2000" baseline="-25000"/>
          </a:p>
        </p:txBody>
      </p:sp>
      <p:cxnSp>
        <p:nvCxnSpPr>
          <p:cNvPr id="34826" name="AutoShape 1040">
            <a:extLst>
              <a:ext uri="{FF2B5EF4-FFF2-40B4-BE49-F238E27FC236}">
                <a16:creationId xmlns:a16="http://schemas.microsoft.com/office/drawing/2014/main" id="{8295B928-B577-638C-F61D-09F6971FD066}"/>
              </a:ext>
            </a:extLst>
          </p:cNvPr>
          <p:cNvCxnSpPr>
            <a:cxnSpLocks noChangeShapeType="1"/>
            <a:endCxn id="34835" idx="0"/>
          </p:cNvCxnSpPr>
          <p:nvPr/>
        </p:nvCxnSpPr>
        <p:spPr bwMode="auto">
          <a:xfrm flipV="1">
            <a:off x="3733800" y="4648200"/>
            <a:ext cx="15240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cxnSp>
      <p:cxnSp>
        <p:nvCxnSpPr>
          <p:cNvPr id="34827" name="AutoShape 1043">
            <a:extLst>
              <a:ext uri="{FF2B5EF4-FFF2-40B4-BE49-F238E27FC236}">
                <a16:creationId xmlns:a16="http://schemas.microsoft.com/office/drawing/2014/main" id="{D6713DCE-C2F5-E8E4-6492-0CE810E63B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5486400"/>
            <a:ext cx="1588" cy="1588"/>
          </a:xfrm>
          <a:prstGeom prst="straightConnector1">
            <a:avLst/>
          </a:prstGeom>
          <a:noFill/>
          <a:ln>
            <a:noFill/>
          </a:ln>
          <a:effectLst>
            <a:outerShdw dist="107763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34828" name="Rectangle 1047">
            <a:extLst>
              <a:ext uri="{FF2B5EF4-FFF2-40B4-BE49-F238E27FC236}">
                <a16:creationId xmlns:a16="http://schemas.microsoft.com/office/drawing/2014/main" id="{51AC6ADF-3F4F-260F-FB60-A132AD6BD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105400"/>
            <a:ext cx="76200" cy="76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9" name="Rectangle 1048">
            <a:extLst>
              <a:ext uri="{FF2B5EF4-FFF2-40B4-BE49-F238E27FC236}">
                <a16:creationId xmlns:a16="http://schemas.microsoft.com/office/drawing/2014/main" id="{F7939694-5797-2301-23CD-692BFEFBD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105400"/>
            <a:ext cx="76200" cy="76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30" name="Rectangle 1049">
            <a:extLst>
              <a:ext uri="{FF2B5EF4-FFF2-40B4-BE49-F238E27FC236}">
                <a16:creationId xmlns:a16="http://schemas.microsoft.com/office/drawing/2014/main" id="{642DDD5A-B223-340D-0A4E-FA21461C7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181600"/>
            <a:ext cx="762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31" name="Rectangle 1050">
            <a:extLst>
              <a:ext uri="{FF2B5EF4-FFF2-40B4-BE49-F238E27FC236}">
                <a16:creationId xmlns:a16="http://schemas.microsoft.com/office/drawing/2014/main" id="{0FD3DFFC-6C6E-C574-D1EA-567A667F5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581400"/>
            <a:ext cx="762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32" name="Rectangle 1051">
            <a:extLst>
              <a:ext uri="{FF2B5EF4-FFF2-40B4-BE49-F238E27FC236}">
                <a16:creationId xmlns:a16="http://schemas.microsoft.com/office/drawing/2014/main" id="{5E2A2A80-4CD5-4B16-3F9B-3291D16C6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572000"/>
            <a:ext cx="762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33" name="Rectangle 1052">
            <a:extLst>
              <a:ext uri="{FF2B5EF4-FFF2-40B4-BE49-F238E27FC236}">
                <a16:creationId xmlns:a16="http://schemas.microsoft.com/office/drawing/2014/main" id="{030B7812-BAD4-BB84-448E-51994CF2D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762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34" name="Line 1053">
            <a:extLst>
              <a:ext uri="{FF2B5EF4-FFF2-40B4-BE49-F238E27FC236}">
                <a16:creationId xmlns:a16="http://schemas.microsoft.com/office/drawing/2014/main" id="{BC2BD5C1-9AAA-9CE8-0718-3EF2D223E1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5181600"/>
            <a:ext cx="1524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Line 1054">
            <a:extLst>
              <a:ext uri="{FF2B5EF4-FFF2-40B4-BE49-F238E27FC236}">
                <a16:creationId xmlns:a16="http://schemas.microsoft.com/office/drawing/2014/main" id="{13050049-7948-0DA4-232C-BABD78A29C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3657600"/>
            <a:ext cx="15240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6" name="Text Box 1055">
            <a:extLst>
              <a:ext uri="{FF2B5EF4-FFF2-40B4-BE49-F238E27FC236}">
                <a16:creationId xmlns:a16="http://schemas.microsoft.com/office/drawing/2014/main" id="{FF6F2B88-B6C1-55F8-04E8-DEC61FCE3B9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948531" y="3920331"/>
            <a:ext cx="3360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/>
              <a:t>Percentage of baseline CBF</a:t>
            </a:r>
          </a:p>
        </p:txBody>
      </p:sp>
      <p:sp>
        <p:nvSpPr>
          <p:cNvPr id="34837" name="Text Box 1056">
            <a:extLst>
              <a:ext uri="{FF2B5EF4-FFF2-40B4-BE49-F238E27FC236}">
                <a16:creationId xmlns:a16="http://schemas.microsoft.com/office/drawing/2014/main" id="{75788CD0-217A-965B-9489-7BE74FF10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908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800"/>
              <a:t>150</a:t>
            </a:r>
          </a:p>
        </p:txBody>
      </p:sp>
      <p:sp>
        <p:nvSpPr>
          <p:cNvPr id="34838" name="Text Box 1057">
            <a:extLst>
              <a:ext uri="{FF2B5EF4-FFF2-40B4-BE49-F238E27FC236}">
                <a16:creationId xmlns:a16="http://schemas.microsoft.com/office/drawing/2014/main" id="{15699298-A285-6BDB-D1FE-E68F386B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895600"/>
            <a:ext cx="184150" cy="7016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39" name="Text Box 1058">
            <a:extLst>
              <a:ext uri="{FF2B5EF4-FFF2-40B4-BE49-F238E27FC236}">
                <a16:creationId xmlns:a16="http://schemas.microsoft.com/office/drawing/2014/main" id="{D05751EB-2255-AC56-9CE0-C4FD92CED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800"/>
              <a:t>100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>
            <a:extLst>
              <a:ext uri="{FF2B5EF4-FFF2-40B4-BE49-F238E27FC236}">
                <a16:creationId xmlns:a16="http://schemas.microsoft.com/office/drawing/2014/main" id="{B208A541-5B57-BE8F-3244-24652A79F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3" y="423863"/>
            <a:ext cx="49625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AFD00"/>
                </a:solidFill>
                <a:latin typeface="Arial" panose="020B0604020202020204" pitchFamily="34" charset="0"/>
              </a:rPr>
              <a:t>INHALATION ANESTHETICS</a:t>
            </a:r>
            <a:endParaRPr lang="en-US" altLang="en-US"/>
          </a:p>
        </p:txBody>
      </p:sp>
      <p:sp>
        <p:nvSpPr>
          <p:cNvPr id="37891" name="Rectangle 14">
            <a:extLst>
              <a:ext uri="{FF2B5EF4-FFF2-40B4-BE49-F238E27FC236}">
                <a16:creationId xmlns:a16="http://schemas.microsoft.com/office/drawing/2014/main" id="{3C375CF3-6DBE-73A3-5441-02C8910A9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1116013"/>
            <a:ext cx="5292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600" b="1" i="1" dirty="0">
                <a:solidFill>
                  <a:srgbClr val="FAFD00"/>
                </a:solidFill>
                <a:latin typeface="Arial" panose="020B0604020202020204" pitchFamily="34" charset="0"/>
              </a:rPr>
              <a:t>Dual Action Hypothesis </a:t>
            </a:r>
            <a:endParaRPr lang="en-US" altLang="en-US" i="1" dirty="0"/>
          </a:p>
        </p:txBody>
      </p:sp>
      <p:sp>
        <p:nvSpPr>
          <p:cNvPr id="37892" name="Rectangle 15">
            <a:extLst>
              <a:ext uri="{FF2B5EF4-FFF2-40B4-BE49-F238E27FC236}">
                <a16:creationId xmlns:a16="http://schemas.microsoft.com/office/drawing/2014/main" id="{148B71BA-D3B3-3031-19EE-A85D1FA82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1808163"/>
            <a:ext cx="39412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600" dirty="0">
                <a:solidFill>
                  <a:srgbClr val="FAFD00"/>
                </a:solidFill>
                <a:latin typeface="Arial" panose="020B0604020202020204" pitchFamily="34" charset="0"/>
              </a:rPr>
              <a:t>Direct: Vasodilation</a:t>
            </a:r>
            <a:endParaRPr lang="en-US" altLang="en-US" dirty="0"/>
          </a:p>
        </p:txBody>
      </p:sp>
      <p:sp>
        <p:nvSpPr>
          <p:cNvPr id="37893" name="Rectangle 16">
            <a:extLst>
              <a:ext uri="{FF2B5EF4-FFF2-40B4-BE49-F238E27FC236}">
                <a16:creationId xmlns:a16="http://schemas.microsoft.com/office/drawing/2014/main" id="{8FFD7428-7E51-068C-1C31-8A05FDEAB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2500313"/>
            <a:ext cx="91563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600" dirty="0">
                <a:solidFill>
                  <a:srgbClr val="FAFD00"/>
                </a:solidFill>
                <a:latin typeface="Arial" panose="020B0604020202020204" pitchFamily="34" charset="0"/>
              </a:rPr>
              <a:t>Indirect: flow-metabolism coupled                  </a:t>
            </a:r>
            <a:endParaRPr lang="en-US" altLang="en-US" dirty="0"/>
          </a:p>
        </p:txBody>
      </p:sp>
      <p:sp>
        <p:nvSpPr>
          <p:cNvPr id="37894" name="Rectangle 17">
            <a:extLst>
              <a:ext uri="{FF2B5EF4-FFF2-40B4-BE49-F238E27FC236}">
                <a16:creationId xmlns:a16="http://schemas.microsoft.com/office/drawing/2014/main" id="{C86440BB-EAA1-702F-0091-312AE2547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2973388"/>
            <a:ext cx="33085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600" dirty="0">
                <a:solidFill>
                  <a:srgbClr val="FAFD00"/>
                </a:solidFill>
                <a:latin typeface="Arial" panose="020B0604020202020204" pitchFamily="34" charset="0"/>
              </a:rPr>
              <a:t>vasoconstriction</a:t>
            </a:r>
            <a:endParaRPr lang="en-US" altLang="en-US" dirty="0"/>
          </a:p>
        </p:txBody>
      </p:sp>
      <p:sp>
        <p:nvSpPr>
          <p:cNvPr id="37895" name="Rectangle 18">
            <a:extLst>
              <a:ext uri="{FF2B5EF4-FFF2-40B4-BE49-F238E27FC236}">
                <a16:creationId xmlns:a16="http://schemas.microsoft.com/office/drawing/2014/main" id="{AFCCE625-41B6-BF63-21F1-162B5B361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3665538"/>
            <a:ext cx="2470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FAFD00"/>
                </a:solidFill>
                <a:latin typeface="Arial" panose="020B0604020202020204" pitchFamily="34" charset="0"/>
              </a:rPr>
              <a:t>• </a:t>
            </a:r>
            <a:r>
              <a:rPr lang="en-US" altLang="en-US" sz="36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halothane</a:t>
            </a:r>
            <a:endParaRPr lang="en-US" alt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896" name="Rectangle 19">
            <a:extLst>
              <a:ext uri="{FF2B5EF4-FFF2-40B4-BE49-F238E27FC236}">
                <a16:creationId xmlns:a16="http://schemas.microsoft.com/office/drawing/2014/main" id="{A96A4A81-8C32-029D-55ED-5C883AC08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4357688"/>
            <a:ext cx="24717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AFD00"/>
                </a:solidFill>
                <a:latin typeface="Arial" panose="020B0604020202020204" pitchFamily="34" charset="0"/>
              </a:rPr>
              <a:t>• isoflurane</a:t>
            </a:r>
            <a:endParaRPr lang="en-US" altLang="en-US"/>
          </a:p>
        </p:txBody>
      </p:sp>
      <p:sp>
        <p:nvSpPr>
          <p:cNvPr id="37897" name="Rectangle 20">
            <a:extLst>
              <a:ext uri="{FF2B5EF4-FFF2-40B4-BE49-F238E27FC236}">
                <a16:creationId xmlns:a16="http://schemas.microsoft.com/office/drawing/2014/main" id="{320C410A-EE12-E7D4-2E99-47438FB23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5049838"/>
            <a:ext cx="5418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AFD00"/>
                </a:solidFill>
                <a:latin typeface="Arial" panose="020B0604020202020204" pitchFamily="34" charset="0"/>
              </a:rPr>
              <a:t>• desflurane /sevoflurane</a:t>
            </a:r>
            <a:endParaRPr lang="en-US" altLang="en-US"/>
          </a:p>
        </p:txBody>
      </p:sp>
      <p:sp>
        <p:nvSpPr>
          <p:cNvPr id="37898" name="Rectangle 21">
            <a:extLst>
              <a:ext uri="{FF2B5EF4-FFF2-40B4-BE49-F238E27FC236}">
                <a16:creationId xmlns:a16="http://schemas.microsoft.com/office/drawing/2014/main" id="{D8F9C61C-AD86-FA7A-F66D-0CFEA3F95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5741988"/>
            <a:ext cx="32396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• Nitrous oxide</a:t>
            </a:r>
            <a:endParaRPr lang="en-US" alt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E:\propofol-title.jpg">
            <a:extLst>
              <a:ext uri="{FF2B5EF4-FFF2-40B4-BE49-F238E27FC236}">
                <a16:creationId xmlns:a16="http://schemas.microsoft.com/office/drawing/2014/main" id="{ECD1A4F0-2B86-B429-360D-C0AC5CC48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Picture 5" descr="E:\Propofol flow.jpg">
            <a:extLst>
              <a:ext uri="{FF2B5EF4-FFF2-40B4-BE49-F238E27FC236}">
                <a16:creationId xmlns:a16="http://schemas.microsoft.com/office/drawing/2014/main" id="{9ED4CD12-056F-0ECB-3708-F46E7C33F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5963"/>
            <a:ext cx="48006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2" name="Picture 6" descr="E:\Propofol-metab.jpg">
            <a:extLst>
              <a:ext uri="{FF2B5EF4-FFF2-40B4-BE49-F238E27FC236}">
                <a16:creationId xmlns:a16="http://schemas.microsoft.com/office/drawing/2014/main" id="{87A7F01E-5A9F-7194-DA82-1C976F153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7752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26">
            <a:extLst>
              <a:ext uri="{FF2B5EF4-FFF2-40B4-BE49-F238E27FC236}">
                <a16:creationId xmlns:a16="http://schemas.microsoft.com/office/drawing/2014/main" id="{20DB7E82-A9FC-AC48-7F55-95C1F394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153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>
            <a:extLst>
              <a:ext uri="{FF2B5EF4-FFF2-40B4-BE49-F238E27FC236}">
                <a16:creationId xmlns:a16="http://schemas.microsoft.com/office/drawing/2014/main" id="{6DB8CE1C-F300-3538-2935-31DF2EF96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385888"/>
            <a:ext cx="0" cy="464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7" name="Line 3">
            <a:extLst>
              <a:ext uri="{FF2B5EF4-FFF2-40B4-BE49-F238E27FC236}">
                <a16:creationId xmlns:a16="http://schemas.microsoft.com/office/drawing/2014/main" id="{20F93056-7E9E-5609-8B73-00EF13947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6034088"/>
            <a:ext cx="594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14">
            <a:extLst>
              <a:ext uri="{FF2B5EF4-FFF2-40B4-BE49-F238E27FC236}">
                <a16:creationId xmlns:a16="http://schemas.microsoft.com/office/drawing/2014/main" id="{35C67B3A-68C1-B429-4C3E-9AAFFF9896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1309688"/>
            <a:ext cx="2057400" cy="472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Freeform 18">
            <a:extLst>
              <a:ext uri="{FF2B5EF4-FFF2-40B4-BE49-F238E27FC236}">
                <a16:creationId xmlns:a16="http://schemas.microsoft.com/office/drawing/2014/main" id="{211DA297-EEDE-7497-3BA6-89E019BD36A2}"/>
              </a:ext>
            </a:extLst>
          </p:cNvPr>
          <p:cNvSpPr>
            <a:spLocks/>
          </p:cNvSpPr>
          <p:nvPr/>
        </p:nvSpPr>
        <p:spPr bwMode="auto">
          <a:xfrm>
            <a:off x="2590800" y="2452688"/>
            <a:ext cx="4394200" cy="3581400"/>
          </a:xfrm>
          <a:custGeom>
            <a:avLst/>
            <a:gdLst>
              <a:gd name="T0" fmla="*/ 0 w 2768"/>
              <a:gd name="T1" fmla="*/ 3581400 h 2256"/>
              <a:gd name="T2" fmla="*/ 685800 w 2768"/>
              <a:gd name="T3" fmla="*/ 2286000 h 2256"/>
              <a:gd name="T4" fmla="*/ 1524000 w 2768"/>
              <a:gd name="T5" fmla="*/ 2057400 h 2256"/>
              <a:gd name="T6" fmla="*/ 3048000 w 2768"/>
              <a:gd name="T7" fmla="*/ 1524000 h 2256"/>
              <a:gd name="T8" fmla="*/ 4191000 w 2768"/>
              <a:gd name="T9" fmla="*/ 228600 h 2256"/>
              <a:gd name="T10" fmla="*/ 4267200 w 2768"/>
              <a:gd name="T11" fmla="*/ 152400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768" h="2256">
                <a:moveTo>
                  <a:pt x="0" y="2256"/>
                </a:moveTo>
                <a:cubicBezTo>
                  <a:pt x="136" y="1928"/>
                  <a:pt x="272" y="1600"/>
                  <a:pt x="432" y="1440"/>
                </a:cubicBezTo>
                <a:cubicBezTo>
                  <a:pt x="592" y="1280"/>
                  <a:pt x="712" y="1376"/>
                  <a:pt x="960" y="1296"/>
                </a:cubicBezTo>
                <a:cubicBezTo>
                  <a:pt x="1208" y="1216"/>
                  <a:pt x="1640" y="1152"/>
                  <a:pt x="1920" y="960"/>
                </a:cubicBezTo>
                <a:cubicBezTo>
                  <a:pt x="2200" y="768"/>
                  <a:pt x="2512" y="288"/>
                  <a:pt x="2640" y="144"/>
                </a:cubicBezTo>
                <a:cubicBezTo>
                  <a:pt x="2768" y="0"/>
                  <a:pt x="2728" y="48"/>
                  <a:pt x="2688" y="9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Freeform 19">
            <a:extLst>
              <a:ext uri="{FF2B5EF4-FFF2-40B4-BE49-F238E27FC236}">
                <a16:creationId xmlns:a16="http://schemas.microsoft.com/office/drawing/2014/main" id="{64937F79-B273-BFB2-31F8-5774C37C4626}"/>
              </a:ext>
            </a:extLst>
          </p:cNvPr>
          <p:cNvSpPr>
            <a:spLocks/>
          </p:cNvSpPr>
          <p:nvPr/>
        </p:nvSpPr>
        <p:spPr bwMode="auto">
          <a:xfrm>
            <a:off x="2667000" y="3074988"/>
            <a:ext cx="5219700" cy="2959100"/>
          </a:xfrm>
          <a:custGeom>
            <a:avLst/>
            <a:gdLst>
              <a:gd name="T0" fmla="*/ 0 w 3288"/>
              <a:gd name="T1" fmla="*/ 2959100 h 1864"/>
              <a:gd name="T2" fmla="*/ 838200 w 3288"/>
              <a:gd name="T3" fmla="*/ 1663700 h 1864"/>
              <a:gd name="T4" fmla="*/ 2286000 w 3288"/>
              <a:gd name="T5" fmla="*/ 1511300 h 1864"/>
              <a:gd name="T6" fmla="*/ 3429000 w 3288"/>
              <a:gd name="T7" fmla="*/ 1435100 h 1864"/>
              <a:gd name="T8" fmla="*/ 4953000 w 3288"/>
              <a:gd name="T9" fmla="*/ 215900 h 1864"/>
              <a:gd name="T10" fmla="*/ 5029200 w 3288"/>
              <a:gd name="T11" fmla="*/ 139700 h 1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88" h="1864">
                <a:moveTo>
                  <a:pt x="0" y="1864"/>
                </a:moveTo>
                <a:cubicBezTo>
                  <a:pt x="144" y="1532"/>
                  <a:pt x="288" y="1200"/>
                  <a:pt x="528" y="1048"/>
                </a:cubicBezTo>
                <a:cubicBezTo>
                  <a:pt x="768" y="896"/>
                  <a:pt x="1168" y="976"/>
                  <a:pt x="1440" y="952"/>
                </a:cubicBezTo>
                <a:cubicBezTo>
                  <a:pt x="1712" y="928"/>
                  <a:pt x="1880" y="1040"/>
                  <a:pt x="2160" y="904"/>
                </a:cubicBezTo>
                <a:cubicBezTo>
                  <a:pt x="2440" y="768"/>
                  <a:pt x="2952" y="272"/>
                  <a:pt x="3120" y="136"/>
                </a:cubicBezTo>
                <a:cubicBezTo>
                  <a:pt x="3288" y="0"/>
                  <a:pt x="3228" y="44"/>
                  <a:pt x="3168" y="8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Freeform 22">
            <a:extLst>
              <a:ext uri="{FF2B5EF4-FFF2-40B4-BE49-F238E27FC236}">
                <a16:creationId xmlns:a16="http://schemas.microsoft.com/office/drawing/2014/main" id="{68F641AE-F762-16FB-E35D-53A501EAD799}"/>
              </a:ext>
            </a:extLst>
          </p:cNvPr>
          <p:cNvSpPr>
            <a:spLocks/>
          </p:cNvSpPr>
          <p:nvPr/>
        </p:nvSpPr>
        <p:spPr bwMode="auto">
          <a:xfrm>
            <a:off x="2590800" y="1843088"/>
            <a:ext cx="3505200" cy="4191000"/>
          </a:xfrm>
          <a:custGeom>
            <a:avLst/>
            <a:gdLst>
              <a:gd name="T0" fmla="*/ 0 w 2208"/>
              <a:gd name="T1" fmla="*/ 4191000 h 2640"/>
              <a:gd name="T2" fmla="*/ 533400 w 2208"/>
              <a:gd name="T3" fmla="*/ 3048000 h 2640"/>
              <a:gd name="T4" fmla="*/ 990600 w 2208"/>
              <a:gd name="T5" fmla="*/ 2667000 h 2640"/>
              <a:gd name="T6" fmla="*/ 1676400 w 2208"/>
              <a:gd name="T7" fmla="*/ 2362200 h 2640"/>
              <a:gd name="T8" fmla="*/ 2590800 w 2208"/>
              <a:gd name="T9" fmla="*/ 1600200 h 2640"/>
              <a:gd name="T10" fmla="*/ 3505200 w 2208"/>
              <a:gd name="T11" fmla="*/ 0 h 26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08" h="2640">
                <a:moveTo>
                  <a:pt x="0" y="2640"/>
                </a:moveTo>
                <a:cubicBezTo>
                  <a:pt x="116" y="2360"/>
                  <a:pt x="232" y="2080"/>
                  <a:pt x="336" y="1920"/>
                </a:cubicBezTo>
                <a:cubicBezTo>
                  <a:pt x="440" y="1760"/>
                  <a:pt x="504" y="1752"/>
                  <a:pt x="624" y="1680"/>
                </a:cubicBezTo>
                <a:cubicBezTo>
                  <a:pt x="744" y="1608"/>
                  <a:pt x="888" y="1600"/>
                  <a:pt x="1056" y="1488"/>
                </a:cubicBezTo>
                <a:cubicBezTo>
                  <a:pt x="1224" y="1376"/>
                  <a:pt x="1440" y="1256"/>
                  <a:pt x="1632" y="1008"/>
                </a:cubicBezTo>
                <a:cubicBezTo>
                  <a:pt x="1824" y="760"/>
                  <a:pt x="2112" y="160"/>
                  <a:pt x="2208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Text Box 23">
            <a:extLst>
              <a:ext uri="{FF2B5EF4-FFF2-40B4-BE49-F238E27FC236}">
                <a16:creationId xmlns:a16="http://schemas.microsoft.com/office/drawing/2014/main" id="{6E2E30C5-67D3-1EF9-52BD-2B3EF9BB6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6430963"/>
            <a:ext cx="2959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200"/>
              <a:t>Blood Pressure</a:t>
            </a:r>
          </a:p>
        </p:txBody>
      </p:sp>
      <p:sp>
        <p:nvSpPr>
          <p:cNvPr id="41993" name="Text Box 26">
            <a:extLst>
              <a:ext uri="{FF2B5EF4-FFF2-40B4-BE49-F238E27FC236}">
                <a16:creationId xmlns:a16="http://schemas.microsoft.com/office/drawing/2014/main" id="{CF02E8D8-304E-AA63-8A18-6E4C6C6E5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230563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200"/>
              <a:t>CBF</a:t>
            </a:r>
          </a:p>
        </p:txBody>
      </p:sp>
      <p:sp>
        <p:nvSpPr>
          <p:cNvPr id="41994" name="Text Box 27">
            <a:extLst>
              <a:ext uri="{FF2B5EF4-FFF2-40B4-BE49-F238E27FC236}">
                <a16:creationId xmlns:a16="http://schemas.microsoft.com/office/drawing/2014/main" id="{23A4A2C3-C759-E6CC-A791-9AFEFF937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5" y="4244975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/>
              <a:t>Normal</a:t>
            </a:r>
          </a:p>
        </p:txBody>
      </p:sp>
      <p:sp>
        <p:nvSpPr>
          <p:cNvPr id="41995" name="Rectangle 28">
            <a:extLst>
              <a:ext uri="{FF2B5EF4-FFF2-40B4-BE49-F238E27FC236}">
                <a16:creationId xmlns:a16="http://schemas.microsoft.com/office/drawing/2014/main" id="{5B2FEF47-7254-757C-DD80-F8038E68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071688"/>
            <a:ext cx="1490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/>
              <a:t>Low dose</a:t>
            </a:r>
          </a:p>
        </p:txBody>
      </p:sp>
      <p:sp>
        <p:nvSpPr>
          <p:cNvPr id="41996" name="Rectangle 29">
            <a:extLst>
              <a:ext uri="{FF2B5EF4-FFF2-40B4-BE49-F238E27FC236}">
                <a16:creationId xmlns:a16="http://schemas.microsoft.com/office/drawing/2014/main" id="{ED6CA554-E3BE-C13B-3CF2-1D2571353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462088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/>
              <a:t>Moderate dose</a:t>
            </a:r>
          </a:p>
        </p:txBody>
      </p:sp>
      <p:sp>
        <p:nvSpPr>
          <p:cNvPr id="41997" name="Rectangle 30">
            <a:extLst>
              <a:ext uri="{FF2B5EF4-FFF2-40B4-BE49-F238E27FC236}">
                <a16:creationId xmlns:a16="http://schemas.microsoft.com/office/drawing/2014/main" id="{5197DA07-04C1-B655-8E2C-16A9F5271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928688"/>
            <a:ext cx="155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/>
              <a:t>High dose</a:t>
            </a:r>
          </a:p>
        </p:txBody>
      </p:sp>
      <p:sp>
        <p:nvSpPr>
          <p:cNvPr id="41998" name="Text Box 31">
            <a:extLst>
              <a:ext uri="{FF2B5EF4-FFF2-40B4-BE49-F238E27FC236}">
                <a16:creationId xmlns:a16="http://schemas.microsoft.com/office/drawing/2014/main" id="{71F8E086-9D3F-6E8B-64EC-2B4E5E994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821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200"/>
              <a:t>Influence of Inhalation Agents on Autoregulation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27" descr="Untitled-jpeg1                                                 00000002Digital images                 B2955792:">
            <a:extLst>
              <a:ext uri="{FF2B5EF4-FFF2-40B4-BE49-F238E27FC236}">
                <a16:creationId xmlns:a16="http://schemas.microsoft.com/office/drawing/2014/main" id="{FECF7DDB-448F-4C0A-2156-77F9B2DF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2710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F9B172D5-BE37-002D-5C79-5BDE8CDA9A8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035050"/>
            <a:ext cx="6477000" cy="5181600"/>
          </a:xfrm>
          <a:prstGeom prst="rect">
            <a:avLst/>
          </a:prstGeom>
          <a:solidFill>
            <a:srgbClr val="00B050">
              <a:alpha val="50195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8131" name="Rectangle 3">
            <a:extLst>
              <a:ext uri="{FF2B5EF4-FFF2-40B4-BE49-F238E27FC236}">
                <a16:creationId xmlns:a16="http://schemas.microsoft.com/office/drawing/2014/main" id="{99422858-B580-A4D2-9520-6BC171809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400" y="6350000"/>
            <a:ext cx="3638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800" b="1"/>
              <a:t>From Cho et al Anesthesiology 1996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BFD7DEFD-761E-BC1A-F40F-AE8C2F569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1000"/>
            <a:ext cx="606266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400" b="1"/>
              <a:t>Autoregulation during sevoflurane anesthesia</a:t>
            </a:r>
          </a:p>
        </p:txBody>
      </p:sp>
      <p:sp>
        <p:nvSpPr>
          <p:cNvPr id="48133" name="Line 15">
            <a:extLst>
              <a:ext uri="{FF2B5EF4-FFF2-40B4-BE49-F238E27FC236}">
                <a16:creationId xmlns:a16="http://schemas.microsoft.com/office/drawing/2014/main" id="{55C07E41-BFAA-5BA0-EF62-C7C0CFD15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066800"/>
            <a:ext cx="0" cy="4572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16">
            <a:extLst>
              <a:ext uri="{FF2B5EF4-FFF2-40B4-BE49-F238E27FC236}">
                <a16:creationId xmlns:a16="http://schemas.microsoft.com/office/drawing/2014/main" id="{52C9AAE6-0141-166A-599E-B172EA762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562600"/>
            <a:ext cx="4191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Line 17">
            <a:extLst>
              <a:ext uri="{FF2B5EF4-FFF2-40B4-BE49-F238E27FC236}">
                <a16:creationId xmlns:a16="http://schemas.microsoft.com/office/drawing/2014/main" id="{0366E4A3-BD28-1F5F-CE0E-A5688768C3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2590800" cy="76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Line 18">
            <a:extLst>
              <a:ext uri="{FF2B5EF4-FFF2-40B4-BE49-F238E27FC236}">
                <a16:creationId xmlns:a16="http://schemas.microsoft.com/office/drawing/2014/main" id="{9BBD3E64-7686-E582-BB97-8C47E706B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286000"/>
            <a:ext cx="0" cy="990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Line 19">
            <a:extLst>
              <a:ext uri="{FF2B5EF4-FFF2-40B4-BE49-F238E27FC236}">
                <a16:creationId xmlns:a16="http://schemas.microsoft.com/office/drawing/2014/main" id="{21D87000-5E0E-7E7B-8A38-8E91BA011B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438400"/>
            <a:ext cx="0" cy="106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Rectangle 1">
            <a:extLst>
              <a:ext uri="{FF2B5EF4-FFF2-40B4-BE49-F238E27FC236}">
                <a16:creationId xmlns:a16="http://schemas.microsoft.com/office/drawing/2014/main" id="{F68B7036-4F41-7E5D-E63A-C3DFB5A54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5943600"/>
            <a:ext cx="152400" cy="76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Helvetica" panose="020B060402020202020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9pPr>
          </a:lstStyle>
          <a:p>
            <a:endParaRPr lang="en-US" altLang="en-US"/>
          </a:p>
        </p:txBody>
      </p:sp>
      <p:sp>
        <p:nvSpPr>
          <p:cNvPr id="48139" name="TextBox 3">
            <a:extLst>
              <a:ext uri="{FF2B5EF4-FFF2-40B4-BE49-F238E27FC236}">
                <a16:creationId xmlns:a16="http://schemas.microsoft.com/office/drawing/2014/main" id="{570C7D8B-A5CD-779A-FE53-8DA1773C9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5848350"/>
            <a:ext cx="1600200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MAP (mmHg)</a:t>
            </a:r>
          </a:p>
        </p:txBody>
      </p:sp>
      <p:sp>
        <p:nvSpPr>
          <p:cNvPr id="48140" name="TextBox 4">
            <a:extLst>
              <a:ext uri="{FF2B5EF4-FFF2-40B4-BE49-F238E27FC236}">
                <a16:creationId xmlns:a16="http://schemas.microsoft.com/office/drawing/2014/main" id="{7EE75892-413D-BD16-B834-897C3DC55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5565775"/>
            <a:ext cx="3200400" cy="339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9pPr>
          </a:lstStyle>
          <a:p>
            <a:r>
              <a:rPr lang="en-US" altLang="en-US" sz="1600">
                <a:solidFill>
                  <a:schemeClr val="bg2"/>
                </a:solidFill>
              </a:rPr>
              <a:t>80                                        110</a:t>
            </a:r>
          </a:p>
        </p:txBody>
      </p:sp>
      <p:sp>
        <p:nvSpPr>
          <p:cNvPr id="48141" name="TextBox 5">
            <a:extLst>
              <a:ext uri="{FF2B5EF4-FFF2-40B4-BE49-F238E27FC236}">
                <a16:creationId xmlns:a16="http://schemas.microsoft.com/office/drawing/2014/main" id="{C77023CB-36CF-EF2C-7C75-33FDC23DF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3124200"/>
            <a:ext cx="762000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9pPr>
          </a:lstStyle>
          <a:p>
            <a:r>
              <a:rPr lang="en-US" altLang="en-US" sz="1600">
                <a:solidFill>
                  <a:schemeClr val="bg2"/>
                </a:solidFill>
              </a:rPr>
              <a:t>Vmca</a:t>
            </a:r>
          </a:p>
          <a:p>
            <a:r>
              <a:rPr lang="en-US" altLang="en-US" sz="1600">
                <a:solidFill>
                  <a:schemeClr val="bg2"/>
                </a:solidFill>
              </a:rPr>
              <a:t>(cm/s)</a:t>
            </a:r>
          </a:p>
        </p:txBody>
      </p:sp>
      <p:sp>
        <p:nvSpPr>
          <p:cNvPr id="48142" name="TextBox 6">
            <a:extLst>
              <a:ext uri="{FF2B5EF4-FFF2-40B4-BE49-F238E27FC236}">
                <a16:creationId xmlns:a16="http://schemas.microsoft.com/office/drawing/2014/main" id="{B9EC4D43-8EA7-8146-F96C-D25A9A5FA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3541713"/>
            <a:ext cx="381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9pPr>
          </a:lstStyle>
          <a:p>
            <a:r>
              <a:rPr lang="en-US" altLang="en-US" sz="1200">
                <a:solidFill>
                  <a:schemeClr val="bg2"/>
                </a:solidFill>
              </a:rPr>
              <a:t>40</a:t>
            </a:r>
          </a:p>
        </p:txBody>
      </p:sp>
      <p:sp>
        <p:nvSpPr>
          <p:cNvPr id="48143" name="TextBox 11">
            <a:extLst>
              <a:ext uri="{FF2B5EF4-FFF2-40B4-BE49-F238E27FC236}">
                <a16:creationId xmlns:a16="http://schemas.microsoft.com/office/drawing/2014/main" id="{4BD9E8BC-640F-03D7-208A-61F9B27EC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268128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9pPr>
          </a:lstStyle>
          <a:p>
            <a:r>
              <a:rPr lang="en-US" altLang="en-US" sz="1200">
                <a:solidFill>
                  <a:schemeClr val="bg2"/>
                </a:solidFill>
              </a:rPr>
              <a:t>60</a:t>
            </a:r>
          </a:p>
        </p:txBody>
      </p:sp>
      <p:sp>
        <p:nvSpPr>
          <p:cNvPr id="48144" name="TextBox 12">
            <a:extLst>
              <a:ext uri="{FF2B5EF4-FFF2-40B4-BE49-F238E27FC236}">
                <a16:creationId xmlns:a16="http://schemas.microsoft.com/office/drawing/2014/main" id="{9BA2232A-4499-D4B0-83DA-41D3944DE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186690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9pPr>
          </a:lstStyle>
          <a:p>
            <a:r>
              <a:rPr lang="en-US" altLang="en-US" sz="1200">
                <a:solidFill>
                  <a:schemeClr val="bg2"/>
                </a:solidFill>
              </a:rPr>
              <a:t>80</a:t>
            </a:r>
          </a:p>
        </p:txBody>
      </p:sp>
      <p:sp>
        <p:nvSpPr>
          <p:cNvPr id="48145" name="TextBox 13">
            <a:extLst>
              <a:ext uri="{FF2B5EF4-FFF2-40B4-BE49-F238E27FC236}">
                <a16:creationId xmlns:a16="http://schemas.microsoft.com/office/drawing/2014/main" id="{6CECE0CE-619E-A486-D08B-7AF590331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4403725"/>
            <a:ext cx="381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9pPr>
          </a:lstStyle>
          <a:p>
            <a:r>
              <a:rPr lang="en-US" altLang="en-US" sz="1200">
                <a:solidFill>
                  <a:schemeClr val="bg2"/>
                </a:solidFill>
              </a:rPr>
              <a:t>20</a:t>
            </a:r>
          </a:p>
        </p:txBody>
      </p:sp>
      <p:sp>
        <p:nvSpPr>
          <p:cNvPr id="48146" name="TextBox 14">
            <a:extLst>
              <a:ext uri="{FF2B5EF4-FFF2-40B4-BE49-F238E27FC236}">
                <a16:creationId xmlns:a16="http://schemas.microsoft.com/office/drawing/2014/main" id="{30799759-EA83-3DEE-F8AB-48E6918D3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260975"/>
            <a:ext cx="381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9pPr>
          </a:lstStyle>
          <a:p>
            <a:r>
              <a:rPr lang="en-US" altLang="en-US" sz="120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48147" name="TextBox 15">
            <a:extLst>
              <a:ext uri="{FF2B5EF4-FFF2-40B4-BE49-F238E27FC236}">
                <a16:creationId xmlns:a16="http://schemas.microsoft.com/office/drawing/2014/main" id="{B3670271-BC50-1247-F661-A21F0D84C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1027113"/>
            <a:ext cx="444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charset="0"/>
              </a:defRPr>
            </a:lvl9pPr>
          </a:lstStyle>
          <a:p>
            <a:r>
              <a:rPr lang="en-US" altLang="en-US" sz="1200">
                <a:solidFill>
                  <a:schemeClr val="bg2"/>
                </a:solidFill>
              </a:rPr>
              <a:t>100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ummors jpeg title-1                                           00000002Digital images                 B2955792:">
            <a:extLst>
              <a:ext uri="{FF2B5EF4-FFF2-40B4-BE49-F238E27FC236}">
                <a16:creationId xmlns:a16="http://schemas.microsoft.com/office/drawing/2014/main" id="{FAE6F2BA-18B6-3831-92C7-76318F92F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summors jpeg graph                                             00000002Digital images                 B2955792:">
            <a:extLst>
              <a:ext uri="{FF2B5EF4-FFF2-40B4-BE49-F238E27FC236}">
                <a16:creationId xmlns:a16="http://schemas.microsoft.com/office/drawing/2014/main" id="{57CBDE34-EDA0-B164-5DB3-C5B25B783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58963"/>
            <a:ext cx="7772400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auto-jpeg-static                                               00000A6DMacintosh HD                   AF9CE287:">
            <a:extLst>
              <a:ext uri="{FF2B5EF4-FFF2-40B4-BE49-F238E27FC236}">
                <a16:creationId xmlns:a16="http://schemas.microsoft.com/office/drawing/2014/main" id="{C478AACC-5142-091A-8B5A-83289EA98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271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auto-jpegtitle                                                 00000A6DMacintosh HD                   AF9CE287:">
            <a:extLst>
              <a:ext uri="{FF2B5EF4-FFF2-40B4-BE49-F238E27FC236}">
                <a16:creationId xmlns:a16="http://schemas.microsoft.com/office/drawing/2014/main" id="{EDB0B23E-7297-619B-5CEF-1A54309AC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659DEE8-1570-BB9A-10EF-49A47793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65088"/>
            <a:ext cx="7853363" cy="59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7951" tIns="27181" rIns="67951" bIns="27181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>
                <a:latin typeface="Helvetica" panose="020B0604020202020204" pitchFamily="34" charset="0"/>
              </a:rPr>
              <a:t>Regulation of Cerebral Blood Flow</a:t>
            </a:r>
            <a:r>
              <a:rPr lang="en-US" altLang="en-US"/>
              <a:t>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1322E6C-FD7E-A5FE-FBF1-EBD8D7C9F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900113"/>
            <a:ext cx="26987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E545E17C-FBD5-E3EB-D58C-F582DC8B8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500" y="695325"/>
            <a:ext cx="8264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A3FAB11-AF05-E5A9-FEDF-F82727DCD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95400"/>
            <a:ext cx="7685088" cy="3113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67951" tIns="27181" rIns="67951" bIns="27181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85000"/>
              </a:lnSpc>
              <a:spcBef>
                <a:spcPct val="0"/>
              </a:spcBef>
              <a:buSzPct val="113000"/>
            </a:pPr>
            <a:r>
              <a:rPr lang="en-US" altLang="en-US" b="1">
                <a:latin typeface="Helvetica" panose="020B0604020202020204" pitchFamily="34" charset="0"/>
              </a:rPr>
              <a:t>Flow-Metabolism Coupling</a:t>
            </a:r>
          </a:p>
          <a:p>
            <a:pPr marL="457200" indent="-457200">
              <a:lnSpc>
                <a:spcPct val="85000"/>
              </a:lnSpc>
              <a:spcBef>
                <a:spcPct val="0"/>
              </a:spcBef>
              <a:buSzPct val="113000"/>
            </a:pPr>
            <a:r>
              <a:rPr lang="en-US" altLang="en-US" b="1">
                <a:latin typeface="Helvetica" panose="020B0604020202020204" pitchFamily="34" charset="0"/>
              </a:rPr>
              <a:t>Pressure Autoregulation </a:t>
            </a:r>
            <a:r>
              <a:rPr lang="en-US" altLang="en-US" sz="3600" b="1">
                <a:latin typeface="Helvetica" panose="020B0604020202020204" pitchFamily="34" charset="0"/>
              </a:rPr>
              <a:t>                      </a:t>
            </a:r>
            <a:r>
              <a:rPr lang="en-US" altLang="en-US" sz="3000" b="1">
                <a:latin typeface="Helvetica" panose="020B0604020202020204" pitchFamily="34" charset="0"/>
              </a:rPr>
              <a:t>metabolic </a:t>
            </a:r>
            <a:r>
              <a:rPr lang="en-US" altLang="en-US" sz="2400" b="1">
                <a:latin typeface="Helvetica" panose="020B0604020202020204" pitchFamily="34" charset="0"/>
              </a:rPr>
              <a:t> (adenosine?)</a:t>
            </a:r>
            <a:r>
              <a:rPr lang="en-US" altLang="en-US" sz="3600" b="1">
                <a:latin typeface="Helvetica" panose="020B0604020202020204" pitchFamily="34" charset="0"/>
              </a:rPr>
              <a:t>                           </a:t>
            </a:r>
            <a:r>
              <a:rPr lang="en-US" altLang="en-US" sz="3000" b="1">
                <a:latin typeface="Helvetica" panose="020B0604020202020204" pitchFamily="34" charset="0"/>
              </a:rPr>
              <a:t>myogenic</a:t>
            </a:r>
          </a:p>
          <a:p>
            <a:pPr marL="457200" indent="-457200">
              <a:lnSpc>
                <a:spcPct val="85000"/>
              </a:lnSpc>
              <a:spcBef>
                <a:spcPct val="0"/>
              </a:spcBef>
              <a:buSzPct val="113000"/>
            </a:pPr>
            <a:r>
              <a:rPr lang="en-US" altLang="en-US" b="1">
                <a:latin typeface="Helvetica" panose="020B0604020202020204" pitchFamily="34" charset="0"/>
              </a:rPr>
              <a:t>Chemical Control          </a:t>
            </a:r>
            <a:r>
              <a:rPr lang="en-US" altLang="en-US" sz="3600" b="1">
                <a:latin typeface="Helvetica" panose="020B0604020202020204" pitchFamily="34" charset="0"/>
              </a:rPr>
              <a:t>                         </a:t>
            </a:r>
            <a:r>
              <a:rPr lang="en-US" altLang="en-US" sz="3000" b="1">
                <a:latin typeface="Helvetica" panose="020B0604020202020204" pitchFamily="34" charset="0"/>
              </a:rPr>
              <a:t>CO</a:t>
            </a:r>
            <a:r>
              <a:rPr lang="en-US" altLang="en-US" sz="2400" b="1">
                <a:latin typeface="Helvetica" panose="020B0604020202020204" pitchFamily="34" charset="0"/>
              </a:rPr>
              <a:t>2</a:t>
            </a:r>
            <a:r>
              <a:rPr lang="en-US" altLang="en-US" sz="3600" b="1">
                <a:latin typeface="Helvetica" panose="020B0604020202020204" pitchFamily="34" charset="0"/>
              </a:rPr>
              <a:t>/</a:t>
            </a:r>
            <a:r>
              <a:rPr lang="en-US" altLang="en-US" sz="3000" b="1">
                <a:latin typeface="Helvetica" panose="020B0604020202020204" pitchFamily="34" charset="0"/>
              </a:rPr>
              <a:t>O</a:t>
            </a:r>
            <a:r>
              <a:rPr lang="en-US" altLang="en-US" sz="2400" b="1">
                <a:latin typeface="Helvetica" panose="020B0604020202020204" pitchFamily="34" charset="0"/>
              </a:rPr>
              <a:t>2</a:t>
            </a:r>
          </a:p>
          <a:p>
            <a:pPr marL="457200" indent="-457200">
              <a:lnSpc>
                <a:spcPct val="85000"/>
              </a:lnSpc>
              <a:spcBef>
                <a:spcPct val="0"/>
              </a:spcBef>
              <a:buSzPct val="120000"/>
            </a:pPr>
            <a:r>
              <a:rPr lang="en-US" altLang="en-US" sz="3000" b="1">
                <a:latin typeface="Helvetica" panose="020B0604020202020204" pitchFamily="34" charset="0"/>
              </a:rPr>
              <a:t>Neurogenic?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A19C691-C539-CE70-5E5B-91C61B244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667000"/>
            <a:ext cx="48006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5400"/>
              <a:t>CO</a:t>
            </a:r>
            <a:r>
              <a:rPr lang="en-US" altLang="en-US" sz="5400" baseline="-25000"/>
              <a:t>2</a:t>
            </a:r>
            <a:r>
              <a:rPr lang="en-US" altLang="en-US" sz="5400"/>
              <a:t> Reactivity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A178EE3-A20B-752E-2876-E364E0C42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544513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7951" tIns="27181" rIns="67951" bIns="27181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/>
              <a:t> </a:t>
            </a:r>
          </a:p>
        </p:txBody>
      </p:sp>
      <p:pic>
        <p:nvPicPr>
          <p:cNvPr id="52227" name="Picture 3">
            <a:extLst>
              <a:ext uri="{FF2B5EF4-FFF2-40B4-BE49-F238E27FC236}">
                <a16:creationId xmlns:a16="http://schemas.microsoft.com/office/drawing/2014/main" id="{A57AFDDF-BA14-57DE-2427-FEE14C250F6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9538"/>
            <a:ext cx="8702675" cy="676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B86D4F7-2871-37C8-0D23-5338E3FAB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133600"/>
            <a:ext cx="7924800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400"/>
              <a:t>CO</a:t>
            </a:r>
            <a:r>
              <a:rPr lang="en-US" altLang="en-US" sz="4400" baseline="-25000"/>
              <a:t>2</a:t>
            </a:r>
            <a:r>
              <a:rPr lang="en-US" altLang="en-US" sz="4400"/>
              <a:t> reactivity is preserved during both inhalation and intravenous anesthesia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5820DA0-8E9E-560D-DB88-136058379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669925"/>
            <a:ext cx="57150" cy="1138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7850" tIns="48925" rIns="97850" bIns="48925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41FE6AF1-37B3-65E1-2E9A-E31D66FBDCA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9538"/>
            <a:ext cx="8020050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BAA19A6-CAD5-413B-550B-B8F549C05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" y="449263"/>
            <a:ext cx="9124950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96830" tIns="47566" rIns="96830" bIns="47566">
            <a:spAutoFit/>
          </a:bodyPr>
          <a:lstStyle>
            <a:lvl1pPr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000">
                <a:latin typeface="Times New Roman" panose="02020603050405020304" pitchFamily="18" charset="0"/>
              </a:rPr>
              <a:t>Influence of Graded Hypercapnia on Cerebral Autoregulation during Propofol and Sevoflurane Anesthesia</a:t>
            </a:r>
          </a:p>
          <a:p>
            <a:endParaRPr lang="en-US" altLang="en-US" sz="3000">
              <a:latin typeface="Times New Roman" panose="02020603050405020304" pitchFamily="18" charset="0"/>
            </a:endParaRPr>
          </a:p>
          <a:p>
            <a:r>
              <a:rPr lang="en-US" altLang="en-US" sz="3000">
                <a:latin typeface="Times New Roman" panose="02020603050405020304" pitchFamily="18" charset="0"/>
              </a:rPr>
              <a:t>Hypothesis: Anesthetics may influence the interaction 			between PaCO</a:t>
            </a:r>
            <a:r>
              <a:rPr lang="en-US" altLang="en-US" sz="3000" baseline="-25000">
                <a:latin typeface="Times New Roman" panose="02020603050405020304" pitchFamily="18" charset="0"/>
              </a:rPr>
              <a:t>2</a:t>
            </a:r>
            <a:r>
              <a:rPr lang="en-US" altLang="en-US" sz="3000">
                <a:latin typeface="Times New Roman" panose="02020603050405020304" pitchFamily="18" charset="0"/>
              </a:rPr>
              <a:t> and autoregulation</a:t>
            </a:r>
          </a:p>
          <a:p>
            <a:endParaRPr lang="en-US" altLang="en-US" sz="3000">
              <a:latin typeface="Times New Roman" panose="02020603050405020304" pitchFamily="18" charset="0"/>
            </a:endParaRPr>
          </a:p>
          <a:p>
            <a:r>
              <a:rPr lang="en-US" altLang="en-US" sz="3000">
                <a:latin typeface="Times New Roman" panose="02020603050405020304" pitchFamily="18" charset="0"/>
              </a:rPr>
              <a:t>Methods: 8 ASA-I Patients scheduled for lower extremity</a:t>
            </a:r>
          </a:p>
          <a:p>
            <a:r>
              <a:rPr lang="en-US" altLang="en-US" sz="3000">
                <a:latin typeface="Times New Roman" panose="02020603050405020304" pitchFamily="18" charset="0"/>
              </a:rPr>
              <a:t>	orthopedic surgery for &gt;6 hours</a:t>
            </a:r>
          </a:p>
          <a:p>
            <a:r>
              <a:rPr lang="en-US" altLang="en-US" sz="3000">
                <a:latin typeface="Times New Roman" panose="02020603050405020304" pitchFamily="18" charset="0"/>
              </a:rPr>
              <a:t>	Randomized, cross-over design</a:t>
            </a:r>
          </a:p>
          <a:p>
            <a:r>
              <a:rPr lang="en-US" altLang="en-US" sz="3000">
                <a:latin typeface="Times New Roman" panose="02020603050405020304" pitchFamily="18" charset="0"/>
              </a:rPr>
              <a:t>	Sevoflurane 1.1% end-tidal or propofol 100 	µg/kg/min+ remifentanil infusion</a:t>
            </a:r>
          </a:p>
          <a:p>
            <a:r>
              <a:rPr lang="en-US" altLang="en-US" sz="3000">
                <a:latin typeface="Times New Roman" panose="02020603050405020304" pitchFamily="18" charset="0"/>
              </a:rPr>
              <a:t>	Autoregulation assessed at increasing levels of 	PaCO</a:t>
            </a:r>
            <a:r>
              <a:rPr lang="en-US" altLang="en-US" sz="3000" baseline="-25000">
                <a:latin typeface="Times New Roman" panose="02020603050405020304" pitchFamily="18" charset="0"/>
              </a:rPr>
              <a:t>2</a:t>
            </a:r>
            <a:r>
              <a:rPr lang="en-US" altLang="en-US" sz="3000">
                <a:latin typeface="Times New Roman" panose="02020603050405020304" pitchFamily="18" charset="0"/>
              </a:rPr>
              <a:t> of 40, 50, 55, 60, 65 mmHg using TCD</a:t>
            </a:r>
          </a:p>
          <a:p>
            <a:pPr algn="ctr"/>
            <a:r>
              <a:rPr lang="en-US" altLang="en-US" sz="30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McCulloch-figure -sevo-prop                                    000009D7Digital images                 B2955792:">
            <a:extLst>
              <a:ext uri="{FF2B5EF4-FFF2-40B4-BE49-F238E27FC236}">
                <a16:creationId xmlns:a16="http://schemas.microsoft.com/office/drawing/2014/main" id="{5FDCB050-9DCF-6CE5-50E3-5A52C914F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750"/>
            <a:ext cx="85344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3">
            <a:extLst>
              <a:ext uri="{FF2B5EF4-FFF2-40B4-BE49-F238E27FC236}">
                <a16:creationId xmlns:a16="http://schemas.microsoft.com/office/drawing/2014/main" id="{C0141B3D-C544-979A-7028-26FDC8B9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53200"/>
            <a:ext cx="671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McCulloch, Visco, Lam Anesthesiology 93: 2000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BFA38129-8C61-8A9A-5DD7-345F7B0A735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95325"/>
            <a:ext cx="9283700" cy="667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65539" name="Rectangle 3">
            <a:extLst>
              <a:ext uri="{FF2B5EF4-FFF2-40B4-BE49-F238E27FC236}">
                <a16:creationId xmlns:a16="http://schemas.microsoft.com/office/drawing/2014/main" id="{30A39938-D843-1739-6462-789E2AAFF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6964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96830" tIns="47566" rIns="96830" bIns="47566">
            <a:spAutoFit/>
          </a:bodyPr>
          <a:lstStyle>
            <a:lvl1pPr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000"/>
              <a:t>Cerebral Actions of Commonly Used Anesthetic Agents 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074">
            <a:extLst>
              <a:ext uri="{FF2B5EF4-FFF2-40B4-BE49-F238E27FC236}">
                <a16:creationId xmlns:a16="http://schemas.microsoft.com/office/drawing/2014/main" id="{5F430AF5-2D2F-377A-2CC0-3B4226657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03263"/>
            <a:ext cx="8575675" cy="1141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850" tIns="48925" rIns="97850" bIns="48925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Cerebral Perfusion Pressure (CPP)</a:t>
            </a:r>
          </a:p>
        </p:txBody>
      </p:sp>
      <p:sp>
        <p:nvSpPr>
          <p:cNvPr id="69635" name="Text Box 3075">
            <a:extLst>
              <a:ext uri="{FF2B5EF4-FFF2-40B4-BE49-F238E27FC236}">
                <a16:creationId xmlns:a16="http://schemas.microsoft.com/office/drawing/2014/main" id="{41250520-3CC1-E89D-00E0-39D197952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2722563"/>
            <a:ext cx="7118350" cy="1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850" tIns="48925" rIns="97850" bIns="48925">
            <a:spAutoFit/>
          </a:bodyPr>
          <a:lstStyle>
            <a:lvl1pPr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300">
                <a:latin typeface="Times New Roman" panose="02020603050405020304" pitchFamily="18" charset="0"/>
              </a:rPr>
              <a:t>CPP = MAP – ICP</a:t>
            </a:r>
          </a:p>
          <a:p>
            <a:pPr>
              <a:spcBef>
                <a:spcPct val="50000"/>
              </a:spcBef>
            </a:pPr>
            <a:r>
              <a:rPr lang="en-US" altLang="en-US" sz="4300">
                <a:latin typeface="Times New Roman" panose="02020603050405020304" pitchFamily="18" charset="0"/>
              </a:rPr>
              <a:t>    or = MAP - CVP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050" descr="E:\Lam-_018.jpg">
            <a:extLst>
              <a:ext uri="{FF2B5EF4-FFF2-40B4-BE49-F238E27FC236}">
                <a16:creationId xmlns:a16="http://schemas.microsoft.com/office/drawing/2014/main" id="{FAD753A3-1F10-2BD1-8180-884A5677F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B762AA-CBB1-4765-E2C6-E941FD8262D0}"/>
              </a:ext>
            </a:extLst>
          </p:cNvPr>
          <p:cNvSpPr txBox="1"/>
          <p:nvPr/>
        </p:nvSpPr>
        <p:spPr>
          <a:xfrm>
            <a:off x="1968500" y="5943600"/>
            <a:ext cx="57912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Apparent increase in intracranial volume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050" descr="C:\WINDOWS\Desktop\Lam Scans\Untitled-30.JPG">
            <a:extLst>
              <a:ext uri="{FF2B5EF4-FFF2-40B4-BE49-F238E27FC236}">
                <a16:creationId xmlns:a16="http://schemas.microsoft.com/office/drawing/2014/main" id="{309565EE-61E1-0E38-69E9-403C2C02C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439738"/>
            <a:ext cx="6019800" cy="878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04AA5E-EECC-073B-51B1-71F74199F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544513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7951" tIns="27181" rIns="67951" bIns="27181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/>
              <a:t> 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79ADAE0D-F7E2-8586-6DF8-5B26E75BFE0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65088"/>
            <a:ext cx="8523287" cy="69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>
            <a:extLst>
              <a:ext uri="{FF2B5EF4-FFF2-40B4-BE49-F238E27FC236}">
                <a16:creationId xmlns:a16="http://schemas.microsoft.com/office/drawing/2014/main" id="{DBAB4213-8687-3602-06A7-FDE99CBF2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350838"/>
            <a:ext cx="7891463" cy="1141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850" tIns="48925" rIns="97850" bIns="48925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Treatment of </a:t>
            </a:r>
            <a:r>
              <a:rPr lang="en-US" altLang="en-US" sz="3200" b="0">
                <a:latin typeface="Wingdings 3" panose="05040102010807070707" pitchFamily="18" charset="2"/>
              </a:rPr>
              <a:t>h</a:t>
            </a:r>
            <a:r>
              <a:rPr lang="en-US" altLang="en-US"/>
              <a:t> ICP</a:t>
            </a:r>
          </a:p>
        </p:txBody>
      </p:sp>
      <p:sp>
        <p:nvSpPr>
          <p:cNvPr id="157699" name="Text Box 1027">
            <a:extLst>
              <a:ext uri="{FF2B5EF4-FFF2-40B4-BE49-F238E27FC236}">
                <a16:creationId xmlns:a16="http://schemas.microsoft.com/office/drawing/2014/main" id="{51B63903-7F37-2584-AA95-1F5C0CF8F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965200"/>
            <a:ext cx="7969250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850" tIns="48925" rIns="97850" bIns="48925">
            <a:spAutoFit/>
          </a:bodyPr>
          <a:lstStyle>
            <a:lvl1pPr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endParaRPr lang="en-US" altLang="en-US" sz="3900">
              <a:latin typeface="Times New Roman" panose="02020603050405020304" pitchFamily="18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900">
                <a:latin typeface="Times New Roman" panose="02020603050405020304" pitchFamily="18" charset="0"/>
              </a:rPr>
              <a:t>Brain	mannitol, lasix, lobectomy, 			hypertonic saline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900">
                <a:latin typeface="Times New Roman" panose="02020603050405020304" pitchFamily="18" charset="0"/>
              </a:rPr>
              <a:t>CSF	ventriculostomy drainage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900">
                <a:latin typeface="Times New Roman" panose="02020603050405020304" pitchFamily="18" charset="0"/>
              </a:rPr>
              <a:t>Blood	hypervent. (temp.), head 			elevation, barbiturates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900">
                <a:latin typeface="Times New Roman" panose="02020603050405020304" pitchFamily="18" charset="0"/>
              </a:rPr>
              <a:t>Mass 	surgical evacuation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en-US" sz="3900">
              <a:latin typeface="Times New Roman" panose="02020603050405020304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900">
                <a:latin typeface="Times New Roman" panose="02020603050405020304" pitchFamily="18" charset="0"/>
              </a:rPr>
              <a:t>	Hypothermia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900">
                <a:latin typeface="Times New Roman" panose="02020603050405020304" pitchFamily="18" charset="0"/>
              </a:rPr>
              <a:t>	Decompressive Craniectomy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5BB87AC8-DC14-9B2A-C98D-3034C8A86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492250"/>
            <a:ext cx="7116762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850" tIns="48925" rIns="97850" bIns="48925">
            <a:spAutoFit/>
          </a:bodyPr>
          <a:lstStyle>
            <a:lvl1pPr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00">
                <a:latin typeface="Book Antiqua" panose="02040602050305030304" pitchFamily="18" charset="0"/>
              </a:rPr>
              <a:t>    Fluid Management</a:t>
            </a:r>
          </a:p>
          <a:p>
            <a:pPr>
              <a:spcBef>
                <a:spcPct val="50000"/>
              </a:spcBef>
            </a:pPr>
            <a:endParaRPr lang="en-US" altLang="en-US" sz="26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5100">
                <a:latin typeface="Book Antiqua" panose="02040602050305030304" pitchFamily="18" charset="0"/>
              </a:rPr>
              <a:t>Crystalloid Vs Colloid 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>
            <a:extLst>
              <a:ext uri="{FF2B5EF4-FFF2-40B4-BE49-F238E27FC236}">
                <a16:creationId xmlns:a16="http://schemas.microsoft.com/office/drawing/2014/main" id="{022E05B6-8839-C104-57CB-4663AC43C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350838"/>
            <a:ext cx="8045450" cy="455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850" tIns="48925" rIns="97850" bIns="48925">
            <a:spAutoFit/>
          </a:bodyPr>
          <a:lstStyle>
            <a:lvl1pPr marL="309563" indent="-309563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900" dirty="0">
                <a:latin typeface="Times New Roman" panose="02020603050405020304" pitchFamily="18" charset="0"/>
              </a:rPr>
              <a:t>Crystalloids vs Colloids</a:t>
            </a:r>
          </a:p>
          <a:p>
            <a:pPr>
              <a:spcBef>
                <a:spcPct val="50000"/>
              </a:spcBef>
            </a:pPr>
            <a:endParaRPr lang="en-US" altLang="en-US" sz="2600" dirty="0"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400" dirty="0">
                <a:latin typeface="Times New Roman" panose="02020603050405020304" pitchFamily="18" charset="0"/>
              </a:rPr>
              <a:t>Osmotic press. more important than oncotic press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400" dirty="0">
                <a:latin typeface="Times New Roman" panose="02020603050405020304" pitchFamily="18" charset="0"/>
              </a:rPr>
              <a:t>With significant disruption of  BBB, osmotic press. may be important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400" dirty="0">
                <a:latin typeface="Times New Roman" panose="02020603050405020304" pitchFamily="18" charset="0"/>
              </a:rPr>
              <a:t>Hypertonic saline may be useful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400" dirty="0">
                <a:latin typeface="Times New Roman" panose="02020603050405020304" pitchFamily="18" charset="0"/>
              </a:rPr>
              <a:t>Colloid use remains controversial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9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9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81B7B1C1-9323-913B-0380-420691200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9248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850" tIns="48925" rIns="97850" bIns="48925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Osmolarities of common IV solutions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9DAC9182-E5F5-E75E-411B-946E57F8F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057400"/>
            <a:ext cx="6538913" cy="4189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850" tIns="48925" rIns="97850" bIns="48925" numCol="1" anchor="t" anchorCtr="0" compatLnSpc="1">
            <a:prstTxWarp prst="textNoShape">
              <a:avLst/>
            </a:prstTxWarp>
          </a:bodyPr>
          <a:lstStyle/>
          <a:p>
            <a:pPr marL="0" indent="3175">
              <a:buFontTx/>
              <a:buNone/>
            </a:pPr>
            <a:r>
              <a:rPr lang="en-US" altLang="en-US" sz="2800" u="sng"/>
              <a:t>Solution</a:t>
            </a:r>
            <a:r>
              <a:rPr lang="en-US" altLang="en-US" sz="2800"/>
              <a:t>			</a:t>
            </a:r>
            <a:r>
              <a:rPr lang="en-US" altLang="en-US" sz="2800" u="sng"/>
              <a:t>Osmolarity</a:t>
            </a:r>
          </a:p>
          <a:p>
            <a:pPr marL="0" indent="3175">
              <a:buFontTx/>
              <a:buNone/>
            </a:pPr>
            <a:r>
              <a:rPr lang="en-US" altLang="en-US" sz="2800"/>
              <a:t>0.9% n saline		308</a:t>
            </a:r>
          </a:p>
          <a:p>
            <a:pPr marL="0" indent="3175">
              <a:buFontTx/>
              <a:buNone/>
            </a:pPr>
            <a:r>
              <a:rPr lang="en-US" altLang="en-US" sz="2800"/>
              <a:t>Lactated Ringers		273</a:t>
            </a:r>
          </a:p>
          <a:p>
            <a:pPr marL="0" indent="3175">
              <a:buFontTx/>
              <a:buNone/>
            </a:pPr>
            <a:r>
              <a:rPr lang="en-US" altLang="en-US" sz="2800"/>
              <a:t>Plasma-lyte			294</a:t>
            </a:r>
          </a:p>
          <a:p>
            <a:pPr marL="0" indent="3175">
              <a:buFontTx/>
              <a:buNone/>
            </a:pPr>
            <a:r>
              <a:rPr lang="en-US" altLang="en-US" sz="2800"/>
              <a:t>20% mannitol		1098</a:t>
            </a:r>
          </a:p>
          <a:p>
            <a:pPr marL="0" indent="3175">
              <a:buFontTx/>
              <a:buNone/>
            </a:pPr>
            <a:r>
              <a:rPr lang="en-US" altLang="en-US" sz="2800"/>
              <a:t>3% saline			1025</a:t>
            </a:r>
          </a:p>
          <a:p>
            <a:pPr marL="0" indent="3175">
              <a:buFontTx/>
              <a:buNone/>
            </a:pPr>
            <a:r>
              <a:rPr lang="en-US" altLang="en-US" sz="2800"/>
              <a:t>5% albumin			295</a:t>
            </a:r>
          </a:p>
          <a:p>
            <a:pPr marL="0" indent="3175">
              <a:buFontTx/>
              <a:buNone/>
            </a:pPr>
            <a:r>
              <a:rPr lang="en-US" altLang="en-US" sz="2800"/>
              <a:t>6% hetastarch		310</a:t>
            </a:r>
          </a:p>
          <a:p>
            <a:pPr marL="0" indent="3175"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4C31A-2E0C-7559-F3E1-566726DBE6D7}"/>
              </a:ext>
            </a:extLst>
          </p:cNvPr>
          <p:cNvSpPr txBox="1"/>
          <p:nvPr/>
        </p:nvSpPr>
        <p:spPr>
          <a:xfrm>
            <a:off x="749300" y="1918172"/>
            <a:ext cx="8305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The value of experience is not in seeing much, but in seeing wisely</a:t>
            </a:r>
            <a:endParaRPr lang="en-US" i="1" dirty="0">
              <a:solidFill>
                <a:schemeClr val="tx1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 algn="l"/>
            <a:r>
              <a:rPr lang="en-US" sz="4000" b="0" i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                                    </a:t>
            </a:r>
          </a:p>
          <a:p>
            <a:pPr algn="l"/>
            <a:r>
              <a:rPr lang="en-US" i="1" dirty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					     </a:t>
            </a:r>
            <a:r>
              <a:rPr lang="en-US" sz="2400" b="0" i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Sir William Osler</a:t>
            </a:r>
          </a:p>
        </p:txBody>
      </p:sp>
    </p:spTree>
    <p:extLst>
      <p:ext uri="{BB962C8B-B14F-4D97-AF65-F5344CB8AC3E}">
        <p14:creationId xmlns:p14="http://schemas.microsoft.com/office/powerpoint/2010/main" val="397118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B11E8367-157D-3470-FF97-2E3C6C015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514600"/>
            <a:ext cx="79248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/>
              <a:t>Flow-metabolism Coupling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EE441603-AFAF-C3FD-FF71-9CE3E5444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50800"/>
            <a:ext cx="6072188" cy="506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7951" tIns="27181" rIns="67951" bIns="27181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3000"/>
              <a:t>CBF during different stages of sleep</a:t>
            </a:r>
          </a:p>
        </p:txBody>
      </p:sp>
      <p:pic>
        <p:nvPicPr>
          <p:cNvPr id="10243" name="Picture 1027">
            <a:extLst>
              <a:ext uri="{FF2B5EF4-FFF2-40B4-BE49-F238E27FC236}">
                <a16:creationId xmlns:a16="http://schemas.microsoft.com/office/drawing/2014/main" id="{435995B6-85BE-7402-3862-63D87B4B56F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549275"/>
            <a:ext cx="8059737" cy="601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10244" name="Rectangle 1028">
            <a:extLst>
              <a:ext uri="{FF2B5EF4-FFF2-40B4-BE49-F238E27FC236}">
                <a16:creationId xmlns:a16="http://schemas.microsoft.com/office/drawing/2014/main" id="{BB3510B4-A0E1-B663-04B8-5B4E64455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629400"/>
            <a:ext cx="7037388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67951" tIns="27181" rIns="67951" bIns="27181">
            <a:spAutoFit/>
          </a:bodyPr>
          <a:lstStyle>
            <a:lvl1pPr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900" b="1"/>
              <a:t>From Madsen and Vorstrup Cerebrovas Brain Metab Review 1991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F489B1B-57C7-0DEA-5A14-0E959FA05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667000"/>
            <a:ext cx="70104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/>
              <a:t>Cerebral Autoregulation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026">
            <a:extLst>
              <a:ext uri="{FF2B5EF4-FFF2-40B4-BE49-F238E27FC236}">
                <a16:creationId xmlns:a16="http://schemas.microsoft.com/office/drawing/2014/main" id="{CE13DEB9-7CB2-8A40-6808-F4D8D7185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385888"/>
            <a:ext cx="0" cy="464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1027">
            <a:extLst>
              <a:ext uri="{FF2B5EF4-FFF2-40B4-BE49-F238E27FC236}">
                <a16:creationId xmlns:a16="http://schemas.microsoft.com/office/drawing/2014/main" id="{19D6599D-DDA9-DD56-AC32-CC84E3B6E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6034088"/>
            <a:ext cx="594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Text Box 1032">
            <a:extLst>
              <a:ext uri="{FF2B5EF4-FFF2-40B4-BE49-F238E27FC236}">
                <a16:creationId xmlns:a16="http://schemas.microsoft.com/office/drawing/2014/main" id="{5B9A0569-CE6B-E456-2D28-35394AD26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100" y="6520368"/>
            <a:ext cx="4580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200" dirty="0"/>
              <a:t>Blood Pressure (mmHg)</a:t>
            </a:r>
          </a:p>
        </p:txBody>
      </p:sp>
      <p:sp>
        <p:nvSpPr>
          <p:cNvPr id="15365" name="Text Box 1033">
            <a:extLst>
              <a:ext uri="{FF2B5EF4-FFF2-40B4-BE49-F238E27FC236}">
                <a16:creationId xmlns:a16="http://schemas.microsoft.com/office/drawing/2014/main" id="{36782ED0-512F-0D1D-2ADC-7E1BA8762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230563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200"/>
              <a:t>CBF</a:t>
            </a:r>
          </a:p>
        </p:txBody>
      </p:sp>
      <p:sp>
        <p:nvSpPr>
          <p:cNvPr id="15366" name="Text Box 1038">
            <a:extLst>
              <a:ext uri="{FF2B5EF4-FFF2-40B4-BE49-F238E27FC236}">
                <a16:creationId xmlns:a16="http://schemas.microsoft.com/office/drawing/2014/main" id="{C5D52869-160E-8E82-2272-A083F5824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57200"/>
            <a:ext cx="4468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200"/>
              <a:t>Cerebral Autoregulation</a:t>
            </a:r>
          </a:p>
        </p:txBody>
      </p:sp>
      <p:sp>
        <p:nvSpPr>
          <p:cNvPr id="15367" name="Freeform 1041">
            <a:extLst>
              <a:ext uri="{FF2B5EF4-FFF2-40B4-BE49-F238E27FC236}">
                <a16:creationId xmlns:a16="http://schemas.microsoft.com/office/drawing/2014/main" id="{29A25892-AAE7-5842-F8F0-BE9A27A90F35}"/>
              </a:ext>
            </a:extLst>
          </p:cNvPr>
          <p:cNvSpPr>
            <a:spLocks/>
          </p:cNvSpPr>
          <p:nvPr/>
        </p:nvSpPr>
        <p:spPr bwMode="auto">
          <a:xfrm>
            <a:off x="2438400" y="2895600"/>
            <a:ext cx="4572000" cy="3124200"/>
          </a:xfrm>
          <a:custGeom>
            <a:avLst/>
            <a:gdLst>
              <a:gd name="T0" fmla="*/ 0 w 2424"/>
              <a:gd name="T1" fmla="*/ 3124200 h 1392"/>
              <a:gd name="T2" fmla="*/ 633743 w 2424"/>
              <a:gd name="T3" fmla="*/ 1723697 h 1392"/>
              <a:gd name="T4" fmla="*/ 1810693 w 2424"/>
              <a:gd name="T5" fmla="*/ 1508234 h 1392"/>
              <a:gd name="T6" fmla="*/ 1991762 w 2424"/>
              <a:gd name="T7" fmla="*/ 1508234 h 1392"/>
              <a:gd name="T8" fmla="*/ 3349782 w 2424"/>
              <a:gd name="T9" fmla="*/ 1508234 h 1392"/>
              <a:gd name="T10" fmla="*/ 3711921 w 2424"/>
              <a:gd name="T11" fmla="*/ 1292772 h 1392"/>
              <a:gd name="T12" fmla="*/ 4436198 w 2424"/>
              <a:gd name="T13" fmla="*/ 215462 h 1392"/>
              <a:gd name="T14" fmla="*/ 4526733 w 2424"/>
              <a:gd name="T15" fmla="*/ 0 h 13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24" h="1392">
                <a:moveTo>
                  <a:pt x="0" y="1392"/>
                </a:moveTo>
                <a:cubicBezTo>
                  <a:pt x="88" y="1140"/>
                  <a:pt x="176" y="888"/>
                  <a:pt x="336" y="768"/>
                </a:cubicBezTo>
                <a:cubicBezTo>
                  <a:pt x="496" y="648"/>
                  <a:pt x="840" y="688"/>
                  <a:pt x="960" y="672"/>
                </a:cubicBezTo>
                <a:cubicBezTo>
                  <a:pt x="1080" y="656"/>
                  <a:pt x="920" y="672"/>
                  <a:pt x="1056" y="672"/>
                </a:cubicBezTo>
                <a:cubicBezTo>
                  <a:pt x="1192" y="672"/>
                  <a:pt x="1624" y="688"/>
                  <a:pt x="1776" y="672"/>
                </a:cubicBezTo>
                <a:cubicBezTo>
                  <a:pt x="1928" y="656"/>
                  <a:pt x="1872" y="672"/>
                  <a:pt x="1968" y="576"/>
                </a:cubicBezTo>
                <a:cubicBezTo>
                  <a:pt x="2064" y="480"/>
                  <a:pt x="2280" y="192"/>
                  <a:pt x="2352" y="96"/>
                </a:cubicBezTo>
                <a:cubicBezTo>
                  <a:pt x="2424" y="0"/>
                  <a:pt x="2412" y="0"/>
                  <a:pt x="240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Freeform 1042">
            <a:extLst>
              <a:ext uri="{FF2B5EF4-FFF2-40B4-BE49-F238E27FC236}">
                <a16:creationId xmlns:a16="http://schemas.microsoft.com/office/drawing/2014/main" id="{4B2E00C5-173A-4096-53EA-BC2F07332899}"/>
              </a:ext>
            </a:extLst>
          </p:cNvPr>
          <p:cNvSpPr>
            <a:spLocks/>
          </p:cNvSpPr>
          <p:nvPr/>
        </p:nvSpPr>
        <p:spPr bwMode="auto">
          <a:xfrm>
            <a:off x="2438400" y="2895600"/>
            <a:ext cx="4724400" cy="3124200"/>
          </a:xfrm>
          <a:custGeom>
            <a:avLst/>
            <a:gdLst>
              <a:gd name="T0" fmla="*/ 0 w 2544"/>
              <a:gd name="T1" fmla="*/ 3124200 h 1392"/>
              <a:gd name="T2" fmla="*/ 534838 w 2544"/>
              <a:gd name="T3" fmla="*/ 1939159 h 1392"/>
              <a:gd name="T4" fmla="*/ 1337094 w 2544"/>
              <a:gd name="T5" fmla="*/ 1615966 h 1392"/>
              <a:gd name="T6" fmla="*/ 3387306 w 2544"/>
              <a:gd name="T7" fmla="*/ 1292772 h 1392"/>
              <a:gd name="T8" fmla="*/ 4724400 w 2544"/>
              <a:gd name="T9" fmla="*/ 0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4" h="1392">
                <a:moveTo>
                  <a:pt x="0" y="1392"/>
                </a:moveTo>
                <a:cubicBezTo>
                  <a:pt x="84" y="1184"/>
                  <a:pt x="168" y="976"/>
                  <a:pt x="288" y="864"/>
                </a:cubicBezTo>
                <a:cubicBezTo>
                  <a:pt x="408" y="752"/>
                  <a:pt x="464" y="768"/>
                  <a:pt x="720" y="720"/>
                </a:cubicBezTo>
                <a:cubicBezTo>
                  <a:pt x="976" y="672"/>
                  <a:pt x="1520" y="696"/>
                  <a:pt x="1824" y="576"/>
                </a:cubicBezTo>
                <a:cubicBezTo>
                  <a:pt x="2128" y="456"/>
                  <a:pt x="2424" y="96"/>
                  <a:pt x="2544" y="0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B643B1-596A-D12D-613C-79C1ED3E098D}"/>
              </a:ext>
            </a:extLst>
          </p:cNvPr>
          <p:cNvSpPr txBox="1"/>
          <p:nvPr/>
        </p:nvSpPr>
        <p:spPr>
          <a:xfrm>
            <a:off x="2527300" y="58453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en-US" sz="2400" dirty="0"/>
              <a:t>60                     160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050">
            <a:extLst>
              <a:ext uri="{FF2B5EF4-FFF2-40B4-BE49-F238E27FC236}">
                <a16:creationId xmlns:a16="http://schemas.microsoft.com/office/drawing/2014/main" id="{2AD1D840-AD25-F726-A03B-E40888B57B0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8738"/>
            <a:ext cx="9128125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6387" name="Picture 2051">
            <a:extLst>
              <a:ext uri="{FF2B5EF4-FFF2-40B4-BE49-F238E27FC236}">
                <a16:creationId xmlns:a16="http://schemas.microsoft.com/office/drawing/2014/main" id="{10EEE899-7EEB-1B3A-0326-348F4893242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309688"/>
            <a:ext cx="9128125" cy="577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16388" name="Rectangle 2052">
            <a:extLst>
              <a:ext uri="{FF2B5EF4-FFF2-40B4-BE49-F238E27FC236}">
                <a16:creationId xmlns:a16="http://schemas.microsoft.com/office/drawing/2014/main" id="{0F3E94CF-347C-4DA3-82E6-41583B63A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117475"/>
            <a:ext cx="54117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96830" tIns="47566" rIns="96830" bIns="47566">
            <a:spAutoFit/>
          </a:bodyPr>
          <a:lstStyle>
            <a:lvl1pPr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9779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900" b="1">
                <a:solidFill>
                  <a:srgbClr val="414141"/>
                </a:solidFill>
                <a:latin typeface="Times New Roman" panose="02020603050405020304" pitchFamily="18" charset="0"/>
              </a:rPr>
              <a:t>Drummond JCAnesthesiology 86:1431, 1997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icrosoft Office 98">
  <a:themeElements>
    <a:clrScheme name="Microsoft Office 98 8">
      <a:dk1>
        <a:srgbClr val="063DE8"/>
      </a:dk1>
      <a:lt1>
        <a:srgbClr val="FAFD00"/>
      </a:lt1>
      <a:dk2>
        <a:srgbClr val="00279F"/>
      </a:dk2>
      <a:lt2>
        <a:srgbClr val="C1CEFF"/>
      </a:lt2>
      <a:accent1>
        <a:srgbClr val="FE9B03"/>
      </a:accent1>
      <a:accent2>
        <a:srgbClr val="F76681"/>
      </a:accent2>
      <a:accent3>
        <a:srgbClr val="AAACCD"/>
      </a:accent3>
      <a:accent4>
        <a:srgbClr val="D6D800"/>
      </a:accent4>
      <a:accent5>
        <a:srgbClr val="FECBAA"/>
      </a:accent5>
      <a:accent6>
        <a:srgbClr val="E05C74"/>
      </a:accent6>
      <a:hlink>
        <a:srgbClr val="00B7A5"/>
      </a:hlink>
      <a:folHlink>
        <a:srgbClr val="618FFD"/>
      </a:folHlink>
    </a:clrScheme>
    <a:fontScheme name="Microsoft Office 98">
      <a:majorFont>
        <a:latin typeface="Time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accent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accent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anose="020B0604020202020204" pitchFamily="34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8">
        <a:dk1>
          <a:srgbClr val="063DE8"/>
        </a:dk1>
        <a:lt1>
          <a:srgbClr val="FAFD00"/>
        </a:lt1>
        <a:dk2>
          <a:srgbClr val="00279F"/>
        </a:dk2>
        <a:lt2>
          <a:srgbClr val="C1CEFF"/>
        </a:lt2>
        <a:accent1>
          <a:srgbClr val="FE9B03"/>
        </a:accent1>
        <a:accent2>
          <a:srgbClr val="F76681"/>
        </a:accent2>
        <a:accent3>
          <a:srgbClr val="AAACCD"/>
        </a:accent3>
        <a:accent4>
          <a:srgbClr val="D6D800"/>
        </a:accent4>
        <a:accent5>
          <a:srgbClr val="FECBAA"/>
        </a:accent5>
        <a:accent6>
          <a:srgbClr val="E05C74"/>
        </a:accent6>
        <a:hlink>
          <a:srgbClr val="00B7A5"/>
        </a:hlink>
        <a:folHlink>
          <a:srgbClr val="618FF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icrosoft Office 98 8">
    <a:dk1>
      <a:srgbClr val="063DE8"/>
    </a:dk1>
    <a:lt1>
      <a:srgbClr val="FAFD00"/>
    </a:lt1>
    <a:dk2>
      <a:srgbClr val="00279F"/>
    </a:dk2>
    <a:lt2>
      <a:srgbClr val="C1CEFF"/>
    </a:lt2>
    <a:accent1>
      <a:srgbClr val="FE9B03"/>
    </a:accent1>
    <a:accent2>
      <a:srgbClr val="F76681"/>
    </a:accent2>
    <a:accent3>
      <a:srgbClr val="AAACCD"/>
    </a:accent3>
    <a:accent4>
      <a:srgbClr val="D6D800"/>
    </a:accent4>
    <a:accent5>
      <a:srgbClr val="FECBAA"/>
    </a:accent5>
    <a:accent6>
      <a:srgbClr val="E05C74"/>
    </a:accent6>
    <a:hlink>
      <a:srgbClr val="00B7A5"/>
    </a:hlink>
    <a:folHlink>
      <a:srgbClr val="618FF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Pages>26</Pages>
  <Words>601</Words>
  <Application>Microsoft Office PowerPoint</Application>
  <PresentationFormat>Custom</PresentationFormat>
  <Paragraphs>125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Book Antiqua</vt:lpstr>
      <vt:lpstr>Helvetica</vt:lpstr>
      <vt:lpstr>Times</vt:lpstr>
      <vt:lpstr>Times New Roman</vt:lpstr>
      <vt:lpstr>Wingdings 3</vt:lpstr>
      <vt:lpstr>Microsoft Office 98</vt:lpstr>
      <vt:lpstr>PowerPoint Presentation</vt:lpstr>
      <vt:lpstr>CBF = 50 ml/100 gm/min   CMRO2 = 3.2 ml/ 100 gm/ min   AVDO2 = 6.4 vol %   SjvO2 = 65 – 70%</vt:lpstr>
      <vt:lpstr>Regulation of Cerebral Blood Flow </vt:lpstr>
      <vt:lpstr> </vt:lpstr>
      <vt:lpstr>Flow-metabolism Coupling</vt:lpstr>
      <vt:lpstr>CBF during different stages of sleep</vt:lpstr>
      <vt:lpstr>Cerebral Autoregulation</vt:lpstr>
      <vt:lpstr>PowerPoint Presentation</vt:lpstr>
      <vt:lpstr>PowerPoint Presentation</vt:lpstr>
      <vt:lpstr>PowerPoint Presentation</vt:lpstr>
      <vt:lpstr>PowerPoint Presentation</vt:lpstr>
      <vt:lpstr>Inhaled Agents and CBF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CO2 Reactivity</vt:lpstr>
      <vt:lpstr> </vt:lpstr>
      <vt:lpstr>CO2 reactivity is preserved during both inhalation and intravenous anesthesia</vt:lpstr>
      <vt:lpstr>PowerPoint Presentation</vt:lpstr>
      <vt:lpstr>PowerPoint Presentation</vt:lpstr>
      <vt:lpstr>PowerPoint Presentation</vt:lpstr>
      <vt:lpstr>PowerPoint Presentation</vt:lpstr>
      <vt:lpstr>Cerebral Perfusion Pressure (CPP)</vt:lpstr>
      <vt:lpstr>PowerPoint Presentation</vt:lpstr>
      <vt:lpstr>PowerPoint Presentation</vt:lpstr>
      <vt:lpstr>Treatment of h ICP</vt:lpstr>
      <vt:lpstr>PowerPoint Presentation</vt:lpstr>
      <vt:lpstr>PowerPoint Presentation</vt:lpstr>
      <vt:lpstr>Osmolarities of common IV solutions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phenix98</dc:title>
  <dc:subject/>
  <dc:creator>Arthur M. Lam M.D.</dc:creator>
  <cp:keywords/>
  <dc:description/>
  <cp:lastModifiedBy>Arthur Lam</cp:lastModifiedBy>
  <cp:revision>109</cp:revision>
  <cp:lastPrinted>2009-04-22T19:24:48Z</cp:lastPrinted>
  <dcterms:created xsi:type="dcterms:W3CDTF">1998-02-10T13:25:55Z</dcterms:created>
  <dcterms:modified xsi:type="dcterms:W3CDTF">2023-08-08T00:28:49Z</dcterms:modified>
</cp:coreProperties>
</file>